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070600" cy="3422650"/>
  <p:notesSz cx="6070600" cy="3422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77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771" y="1061021"/>
            <a:ext cx="5165407" cy="718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1542" y="1916684"/>
            <a:ext cx="4253865" cy="855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3847" y="787209"/>
            <a:ext cx="2643473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129629" y="787209"/>
            <a:ext cx="2643473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847" y="136906"/>
            <a:ext cx="5469255" cy="5476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3847" y="787209"/>
            <a:ext cx="5469255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66163" y="3183064"/>
            <a:ext cx="1944624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3847" y="3183064"/>
            <a:ext cx="139769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75404" y="3183064"/>
            <a:ext cx="139769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771" y="1061021"/>
            <a:ext cx="5165407" cy="430887"/>
          </a:xfrm>
        </p:spPr>
        <p:txBody>
          <a:bodyPr/>
          <a:lstStyle/>
          <a:p>
            <a:pPr algn="ctr"/>
            <a:r>
              <a:rPr lang="en-IN" sz="2800" b="1" dirty="0" smtClean="0"/>
              <a:t>Cortisone blood test</a:t>
            </a:r>
            <a:endParaRPr lang="en-IN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Custom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Cortisone blood test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Cortisone blood test</dc:title>
  <cp:lastModifiedBy>Power</cp:lastModifiedBy>
  <cp:revision>1</cp:revision>
  <dcterms:created xsi:type="dcterms:W3CDTF">2023-10-10T17:03:21Z</dcterms:created>
  <dcterms:modified xsi:type="dcterms:W3CDTF">2023-10-10T17:04:44Z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2023-10-10T00:00:00Z</vt:filetime>
  </property>
  <property fmtid="{D5CDD505-2E9C-101B-9397-08002B2CF9AE}" pid="3" name="LastSaved">
    <vt:filetime>2023-10-10T00:00:00Z</vt:filetime>
  </property>
</Properties>
</file>