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256" r:id="rId2"/>
    <p:sldId id="260" r:id="rId3"/>
    <p:sldId id="261" r:id="rId4"/>
    <p:sldId id="262" r:id="rId5"/>
    <p:sldId id="263" r:id="rId6"/>
    <p:sldId id="344" r:id="rId7"/>
    <p:sldId id="264" r:id="rId8"/>
    <p:sldId id="265" r:id="rId9"/>
    <p:sldId id="266" r:id="rId10"/>
    <p:sldId id="267" r:id="rId11"/>
    <p:sldId id="275" r:id="rId12"/>
    <p:sldId id="273" r:id="rId13"/>
    <p:sldId id="280" r:id="rId14"/>
    <p:sldId id="272" r:id="rId15"/>
    <p:sldId id="274" r:id="rId16"/>
    <p:sldId id="276" r:id="rId17"/>
    <p:sldId id="277" r:id="rId18"/>
    <p:sldId id="278" r:id="rId19"/>
    <p:sldId id="279" r:id="rId20"/>
    <p:sldId id="281" r:id="rId21"/>
    <p:sldId id="282" r:id="rId22"/>
    <p:sldId id="337" r:id="rId23"/>
    <p:sldId id="339" r:id="rId24"/>
    <p:sldId id="34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TAM CHAUHAN" initials="UC" lastIdx="1" clrIdx="0">
    <p:extLst>
      <p:ext uri="{19B8F6BF-5375-455C-9EA6-DF929625EA0E}">
        <p15:presenceInfo xmlns:p15="http://schemas.microsoft.com/office/powerpoint/2012/main" xmlns="" userId="3220401eeefa1d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C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10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TAM CHAUHAN" userId="3220401eeefa1df2" providerId="LiveId" clId="{95D9B15D-7597-4BBC-B66D-94367B162D36}"/>
    <pc:docChg chg="undo custSel addSld delSld modSld sldOrd">
      <pc:chgData name="UTTAM CHAUHAN" userId="3220401eeefa1df2" providerId="LiveId" clId="{95D9B15D-7597-4BBC-B66D-94367B162D36}" dt="2022-04-21T04:22:46.652" v="4720" actId="20577"/>
      <pc:docMkLst>
        <pc:docMk/>
      </pc:docMkLst>
      <pc:sldChg chg="modSp mod">
        <pc:chgData name="UTTAM CHAUHAN" userId="3220401eeefa1df2" providerId="LiveId" clId="{95D9B15D-7597-4BBC-B66D-94367B162D36}" dt="2022-04-08T13:03:44.947" v="3546" actId="1076"/>
        <pc:sldMkLst>
          <pc:docMk/>
          <pc:sldMk cId="3234398291" sldId="256"/>
        </pc:sldMkLst>
        <pc:spChg chg="mod">
          <ac:chgData name="UTTAM CHAUHAN" userId="3220401eeefa1df2" providerId="LiveId" clId="{95D9B15D-7597-4BBC-B66D-94367B162D36}" dt="2022-04-08T13:03:44.947" v="3546" actId="1076"/>
          <ac:spMkLst>
            <pc:docMk/>
            <pc:sldMk cId="3234398291" sldId="256"/>
            <ac:spMk id="3" creationId="{46B9CDAC-0F8A-4694-AE68-4515EC760CEC}"/>
          </ac:spMkLst>
        </pc:spChg>
      </pc:sldChg>
      <pc:sldChg chg="modSp mod">
        <pc:chgData name="UTTAM CHAUHAN" userId="3220401eeefa1df2" providerId="LiveId" clId="{95D9B15D-7597-4BBC-B66D-94367B162D36}" dt="2022-04-08T13:05:52.512" v="3549" actId="5793"/>
        <pc:sldMkLst>
          <pc:docMk/>
          <pc:sldMk cId="1484546045" sldId="260"/>
        </pc:sldMkLst>
        <pc:spChg chg="mod">
          <ac:chgData name="UTTAM CHAUHAN" userId="3220401eeefa1df2" providerId="LiveId" clId="{95D9B15D-7597-4BBC-B66D-94367B162D36}" dt="2022-04-08T13:05:52.512" v="3549" actId="5793"/>
          <ac:spMkLst>
            <pc:docMk/>
            <pc:sldMk cId="1484546045" sldId="260"/>
            <ac:spMk id="3" creationId="{17AE6584-1EC0-48B1-919D-6B0C74978AD9}"/>
          </ac:spMkLst>
        </pc:spChg>
      </pc:sldChg>
      <pc:sldChg chg="modSp mod">
        <pc:chgData name="UTTAM CHAUHAN" userId="3220401eeefa1df2" providerId="LiveId" clId="{95D9B15D-7597-4BBC-B66D-94367B162D36}" dt="2022-04-13T04:38:56.540" v="4304" actId="13926"/>
        <pc:sldMkLst>
          <pc:docMk/>
          <pc:sldMk cId="2156240208" sldId="262"/>
        </pc:sldMkLst>
        <pc:spChg chg="mod">
          <ac:chgData name="UTTAM CHAUHAN" userId="3220401eeefa1df2" providerId="LiveId" clId="{95D9B15D-7597-4BBC-B66D-94367B162D36}" dt="2022-04-13T04:38:56.540" v="4304" actId="13926"/>
          <ac:spMkLst>
            <pc:docMk/>
            <pc:sldMk cId="2156240208" sldId="262"/>
            <ac:spMk id="3" creationId="{E9EDFCFC-943D-4137-8983-A6C59347CB31}"/>
          </ac:spMkLst>
        </pc:spChg>
      </pc:sldChg>
      <pc:sldChg chg="modSp mod">
        <pc:chgData name="UTTAM CHAUHAN" userId="3220401eeefa1df2" providerId="LiveId" clId="{95D9B15D-7597-4BBC-B66D-94367B162D36}" dt="2022-04-04T08:25:17.080" v="26" actId="13926"/>
        <pc:sldMkLst>
          <pc:docMk/>
          <pc:sldMk cId="1657606050" sldId="263"/>
        </pc:sldMkLst>
        <pc:spChg chg="mod">
          <ac:chgData name="UTTAM CHAUHAN" userId="3220401eeefa1df2" providerId="LiveId" clId="{95D9B15D-7597-4BBC-B66D-94367B162D36}" dt="2022-04-04T08:25:17.080" v="26" actId="13926"/>
          <ac:spMkLst>
            <pc:docMk/>
            <pc:sldMk cId="1657606050" sldId="263"/>
            <ac:spMk id="3" creationId="{14CF5816-4433-45A6-B865-5EBD32BBA84D}"/>
          </ac:spMkLst>
        </pc:spChg>
      </pc:sldChg>
      <pc:sldChg chg="modSp mod">
        <pc:chgData name="UTTAM CHAUHAN" userId="3220401eeefa1df2" providerId="LiveId" clId="{95D9B15D-7597-4BBC-B66D-94367B162D36}" dt="2022-04-13T04:40:07.961" v="4308" actId="13926"/>
        <pc:sldMkLst>
          <pc:docMk/>
          <pc:sldMk cId="2113392150" sldId="264"/>
        </pc:sldMkLst>
        <pc:spChg chg="mod">
          <ac:chgData name="UTTAM CHAUHAN" userId="3220401eeefa1df2" providerId="LiveId" clId="{95D9B15D-7597-4BBC-B66D-94367B162D36}" dt="2022-04-13T04:40:07.961" v="4308" actId="13926"/>
          <ac:spMkLst>
            <pc:docMk/>
            <pc:sldMk cId="2113392150" sldId="264"/>
            <ac:spMk id="3" creationId="{70E86716-4D3A-4D46-A7F2-D2D21CB84323}"/>
          </ac:spMkLst>
        </pc:spChg>
      </pc:sldChg>
      <pc:sldChg chg="modSp mod">
        <pc:chgData name="UTTAM CHAUHAN" userId="3220401eeefa1df2" providerId="LiveId" clId="{95D9B15D-7597-4BBC-B66D-94367B162D36}" dt="2022-04-13T04:41:30.952" v="4318" actId="13926"/>
        <pc:sldMkLst>
          <pc:docMk/>
          <pc:sldMk cId="2708527200" sldId="265"/>
        </pc:sldMkLst>
        <pc:spChg chg="mod">
          <ac:chgData name="UTTAM CHAUHAN" userId="3220401eeefa1df2" providerId="LiveId" clId="{95D9B15D-7597-4BBC-B66D-94367B162D36}" dt="2022-04-13T04:41:30.952" v="4318" actId="13926"/>
          <ac:spMkLst>
            <pc:docMk/>
            <pc:sldMk cId="2708527200" sldId="265"/>
            <ac:spMk id="3" creationId="{5C61A772-E76D-4EB0-82F6-F85960F83305}"/>
          </ac:spMkLst>
        </pc:spChg>
      </pc:sldChg>
      <pc:sldChg chg="addSp delSp modSp new mod">
        <pc:chgData name="UTTAM CHAUHAN" userId="3220401eeefa1df2" providerId="LiveId" clId="{95D9B15D-7597-4BBC-B66D-94367B162D36}" dt="2022-04-13T04:41:40.614" v="4319" actId="313"/>
        <pc:sldMkLst>
          <pc:docMk/>
          <pc:sldMk cId="985998572" sldId="266"/>
        </pc:sldMkLst>
        <pc:spChg chg="del mod">
          <ac:chgData name="UTTAM CHAUHAN" userId="3220401eeefa1df2" providerId="LiveId" clId="{95D9B15D-7597-4BBC-B66D-94367B162D36}" dt="2022-04-04T08:32:30.704" v="31" actId="21"/>
          <ac:spMkLst>
            <pc:docMk/>
            <pc:sldMk cId="985998572" sldId="266"/>
            <ac:spMk id="2" creationId="{10BE3D2E-7C6F-41DF-A123-036828B02A24}"/>
          </ac:spMkLst>
        </pc:spChg>
        <pc:spChg chg="mod">
          <ac:chgData name="UTTAM CHAUHAN" userId="3220401eeefa1df2" providerId="LiveId" clId="{95D9B15D-7597-4BBC-B66D-94367B162D36}" dt="2022-04-13T04:41:40.614" v="4319" actId="313"/>
          <ac:spMkLst>
            <pc:docMk/>
            <pc:sldMk cId="985998572" sldId="266"/>
            <ac:spMk id="3" creationId="{DB1BBB05-C5A7-4329-90C9-553CFDBD7423}"/>
          </ac:spMkLst>
        </pc:spChg>
        <pc:picChg chg="add mod">
          <ac:chgData name="UTTAM CHAUHAN" userId="3220401eeefa1df2" providerId="LiveId" clId="{95D9B15D-7597-4BBC-B66D-94367B162D36}" dt="2022-04-04T08:42:04.255" v="171" actId="14100"/>
          <ac:picMkLst>
            <pc:docMk/>
            <pc:sldMk cId="985998572" sldId="266"/>
            <ac:picMk id="5" creationId="{9A39447B-F9FD-4EB1-8014-536C679C3796}"/>
          </ac:picMkLst>
        </pc:picChg>
      </pc:sldChg>
      <pc:sldChg chg="delSp modSp new mod">
        <pc:chgData name="UTTAM CHAUHAN" userId="3220401eeefa1df2" providerId="LiveId" clId="{95D9B15D-7597-4BBC-B66D-94367B162D36}" dt="2022-04-09T03:27:53.220" v="4182" actId="20577"/>
        <pc:sldMkLst>
          <pc:docMk/>
          <pc:sldMk cId="3224570534" sldId="267"/>
        </pc:sldMkLst>
        <pc:spChg chg="del">
          <ac:chgData name="UTTAM CHAUHAN" userId="3220401eeefa1df2" providerId="LiveId" clId="{95D9B15D-7597-4BBC-B66D-94367B162D36}" dt="2022-04-04T08:42:14.073" v="173" actId="478"/>
          <ac:spMkLst>
            <pc:docMk/>
            <pc:sldMk cId="3224570534" sldId="267"/>
            <ac:spMk id="2" creationId="{DC2CBCE0-FE64-4DAE-8984-D49BEE387588}"/>
          </ac:spMkLst>
        </pc:spChg>
        <pc:spChg chg="mod">
          <ac:chgData name="UTTAM CHAUHAN" userId="3220401eeefa1df2" providerId="LiveId" clId="{95D9B15D-7597-4BBC-B66D-94367B162D36}" dt="2022-04-09T03:27:53.220" v="4182" actId="20577"/>
          <ac:spMkLst>
            <pc:docMk/>
            <pc:sldMk cId="3224570534" sldId="267"/>
            <ac:spMk id="3" creationId="{B15CB742-2F79-49C4-9EB7-57E005061F12}"/>
          </ac:spMkLst>
        </pc:spChg>
      </pc:sldChg>
      <pc:sldChg chg="addSp delSp modSp new mod">
        <pc:chgData name="UTTAM CHAUHAN" userId="3220401eeefa1df2" providerId="LiveId" clId="{95D9B15D-7597-4BBC-B66D-94367B162D36}" dt="2022-04-13T04:43:27.211" v="4325" actId="13926"/>
        <pc:sldMkLst>
          <pc:docMk/>
          <pc:sldMk cId="3776395260" sldId="268"/>
        </pc:sldMkLst>
        <pc:spChg chg="del mod">
          <ac:chgData name="UTTAM CHAUHAN" userId="3220401eeefa1df2" providerId="LiveId" clId="{95D9B15D-7597-4BBC-B66D-94367B162D36}" dt="2022-04-04T08:49:12.461" v="494" actId="478"/>
          <ac:spMkLst>
            <pc:docMk/>
            <pc:sldMk cId="3776395260" sldId="268"/>
            <ac:spMk id="2" creationId="{D1CD47E6-F507-4986-8585-A151F1D741F2}"/>
          </ac:spMkLst>
        </pc:spChg>
        <pc:spChg chg="mod">
          <ac:chgData name="UTTAM CHAUHAN" userId="3220401eeefa1df2" providerId="LiveId" clId="{95D9B15D-7597-4BBC-B66D-94367B162D36}" dt="2022-04-13T04:43:27.211" v="4325" actId="13926"/>
          <ac:spMkLst>
            <pc:docMk/>
            <pc:sldMk cId="3776395260" sldId="268"/>
            <ac:spMk id="3" creationId="{9883B581-D2E8-4E7F-BC60-93EB37F6A0A6}"/>
          </ac:spMkLst>
        </pc:spChg>
        <pc:picChg chg="add del mod">
          <ac:chgData name="UTTAM CHAUHAN" userId="3220401eeefa1df2" providerId="LiveId" clId="{95D9B15D-7597-4BBC-B66D-94367B162D36}" dt="2022-04-04T08:54:32.782" v="515" actId="478"/>
          <ac:picMkLst>
            <pc:docMk/>
            <pc:sldMk cId="3776395260" sldId="268"/>
            <ac:picMk id="5" creationId="{0FC9D813-14E1-4300-9135-E21E0897F0D8}"/>
          </ac:picMkLst>
        </pc:picChg>
        <pc:picChg chg="add del mod">
          <ac:chgData name="UTTAM CHAUHAN" userId="3220401eeefa1df2" providerId="LiveId" clId="{95D9B15D-7597-4BBC-B66D-94367B162D36}" dt="2022-04-04T08:55:42.094" v="524" actId="21"/>
          <ac:picMkLst>
            <pc:docMk/>
            <pc:sldMk cId="3776395260" sldId="268"/>
            <ac:picMk id="7" creationId="{9DDDF51F-4DD0-4579-8C77-DA240EBBB0AA}"/>
          </ac:picMkLst>
        </pc:picChg>
        <pc:picChg chg="add del mod">
          <ac:chgData name="UTTAM CHAUHAN" userId="3220401eeefa1df2" providerId="LiveId" clId="{95D9B15D-7597-4BBC-B66D-94367B162D36}" dt="2022-04-04T08:56:21.230" v="537" actId="21"/>
          <ac:picMkLst>
            <pc:docMk/>
            <pc:sldMk cId="3776395260" sldId="268"/>
            <ac:picMk id="8" creationId="{397960B3-810F-4347-BCD8-796FD39BC1A5}"/>
          </ac:picMkLst>
        </pc:picChg>
      </pc:sldChg>
      <pc:sldChg chg="addSp delSp modSp new mod">
        <pc:chgData name="UTTAM CHAUHAN" userId="3220401eeefa1df2" providerId="LiveId" clId="{95D9B15D-7597-4BBC-B66D-94367B162D36}" dt="2022-04-13T04:54:41.136" v="4358" actId="11529"/>
        <pc:sldMkLst>
          <pc:docMk/>
          <pc:sldMk cId="2636895094" sldId="269"/>
        </pc:sldMkLst>
        <pc:spChg chg="del">
          <ac:chgData name="UTTAM CHAUHAN" userId="3220401eeefa1df2" providerId="LiveId" clId="{95D9B15D-7597-4BBC-B66D-94367B162D36}" dt="2022-04-04T08:56:36.729" v="540" actId="21"/>
          <ac:spMkLst>
            <pc:docMk/>
            <pc:sldMk cId="2636895094" sldId="269"/>
            <ac:spMk id="2" creationId="{B9992E78-8C58-4FDE-A352-BB2187CF00C3}"/>
          </ac:spMkLst>
        </pc:spChg>
        <pc:spChg chg="add del mod">
          <ac:chgData name="UTTAM CHAUHAN" userId="3220401eeefa1df2" providerId="LiveId" clId="{95D9B15D-7597-4BBC-B66D-94367B162D36}" dt="2022-04-13T04:51:31.575" v="4340" actId="767"/>
          <ac:spMkLst>
            <pc:docMk/>
            <pc:sldMk cId="2636895094" sldId="269"/>
            <ac:spMk id="3" creationId="{BA41C267-16E7-4AC8-9E19-906C7F2F8562}"/>
          </ac:spMkLst>
        </pc:spChg>
        <pc:spChg chg="del">
          <ac:chgData name="UTTAM CHAUHAN" userId="3220401eeefa1df2" providerId="LiveId" clId="{95D9B15D-7597-4BBC-B66D-94367B162D36}" dt="2022-04-04T08:56:31.182" v="539"/>
          <ac:spMkLst>
            <pc:docMk/>
            <pc:sldMk cId="2636895094" sldId="269"/>
            <ac:spMk id="3" creationId="{CE36E910-37F4-4F6F-885A-A1C9FF67D3FF}"/>
          </ac:spMkLst>
        </pc:spChg>
        <pc:spChg chg="add del mod">
          <ac:chgData name="UTTAM CHAUHAN" userId="3220401eeefa1df2" providerId="LiveId" clId="{95D9B15D-7597-4BBC-B66D-94367B162D36}" dt="2022-04-13T04:54:41.136" v="4358" actId="11529"/>
          <ac:spMkLst>
            <pc:docMk/>
            <pc:sldMk cId="2636895094" sldId="269"/>
            <ac:spMk id="5" creationId="{32E539EA-DEF1-4063-9428-532FA535072A}"/>
          </ac:spMkLst>
        </pc:spChg>
        <pc:spChg chg="add del mod">
          <ac:chgData name="UTTAM CHAUHAN" userId="3220401eeefa1df2" providerId="LiveId" clId="{95D9B15D-7597-4BBC-B66D-94367B162D36}" dt="2022-04-13T04:54:40.400" v="4356" actId="11529"/>
          <ac:spMkLst>
            <pc:docMk/>
            <pc:sldMk cId="2636895094" sldId="269"/>
            <ac:spMk id="9" creationId="{D585F24A-A9C5-45D4-839E-787F24B2C607}"/>
          </ac:spMkLst>
        </pc:spChg>
        <pc:spChg chg="add del mod">
          <ac:chgData name="UTTAM CHAUHAN" userId="3220401eeefa1df2" providerId="LiveId" clId="{95D9B15D-7597-4BBC-B66D-94367B162D36}" dt="2022-04-13T04:54:39.618" v="4354" actId="11529"/>
          <ac:spMkLst>
            <pc:docMk/>
            <pc:sldMk cId="2636895094" sldId="269"/>
            <ac:spMk id="10" creationId="{C3269C90-C3DA-49F3-86FC-C60ABFD9CCB1}"/>
          </ac:spMkLst>
        </pc:spChg>
        <pc:picChg chg="add mod">
          <ac:chgData name="UTTAM CHAUHAN" userId="3220401eeefa1df2" providerId="LiveId" clId="{95D9B15D-7597-4BBC-B66D-94367B162D36}" dt="2022-04-13T04:43:50.608" v="4328" actId="1076"/>
          <ac:picMkLst>
            <pc:docMk/>
            <pc:sldMk cId="2636895094" sldId="269"/>
            <ac:picMk id="4" creationId="{04DE4541-E07B-4B65-B146-61B025DD0517}"/>
          </ac:picMkLst>
        </pc:picChg>
        <pc:picChg chg="add mod">
          <ac:chgData name="UTTAM CHAUHAN" userId="3220401eeefa1df2" providerId="LiveId" clId="{95D9B15D-7597-4BBC-B66D-94367B162D36}" dt="2022-04-04T08:58:35.780" v="546" actId="1076"/>
          <ac:picMkLst>
            <pc:docMk/>
            <pc:sldMk cId="2636895094" sldId="269"/>
            <ac:picMk id="6" creationId="{357C30BD-B993-4B98-98F4-E8D36A0417E9}"/>
          </ac:picMkLst>
        </pc:picChg>
        <pc:inkChg chg="add del">
          <ac:chgData name="UTTAM CHAUHAN" userId="3220401eeefa1df2" providerId="LiveId" clId="{95D9B15D-7597-4BBC-B66D-94367B162D36}" dt="2022-04-13T04:50:57.063" v="4338" actId="9405"/>
          <ac:inkMkLst>
            <pc:docMk/>
            <pc:sldMk cId="2636895094" sldId="269"/>
            <ac:inkMk id="2" creationId="{D812BD5D-79D4-4400-B268-9CBA4C35EACD}"/>
          </ac:inkMkLst>
        </pc:inkChg>
        <pc:inkChg chg="add del">
          <ac:chgData name="UTTAM CHAUHAN" userId="3220401eeefa1df2" providerId="LiveId" clId="{95D9B15D-7597-4BBC-B66D-94367B162D36}" dt="2022-04-13T04:53:32.855" v="4346" actId="9405"/>
          <ac:inkMkLst>
            <pc:docMk/>
            <pc:sldMk cId="2636895094" sldId="269"/>
            <ac:inkMk id="7" creationId="{0E9AB355-AF67-4C78-8FA5-A9D2014561C1}"/>
          </ac:inkMkLst>
        </pc:inkChg>
        <pc:inkChg chg="add del">
          <ac:chgData name="UTTAM CHAUHAN" userId="3220401eeefa1df2" providerId="LiveId" clId="{95D9B15D-7597-4BBC-B66D-94367B162D36}" dt="2022-04-13T04:52:39.411" v="4345" actId="9405"/>
          <ac:inkMkLst>
            <pc:docMk/>
            <pc:sldMk cId="2636895094" sldId="269"/>
            <ac:inkMk id="8" creationId="{41FEB06C-8DC7-4B03-92BE-7D02A625BE72}"/>
          </ac:inkMkLst>
        </pc:inkChg>
      </pc:sldChg>
      <pc:sldChg chg="addSp delSp modSp new mod">
        <pc:chgData name="UTTAM CHAUHAN" userId="3220401eeefa1df2" providerId="LiveId" clId="{95D9B15D-7597-4BBC-B66D-94367B162D36}" dt="2022-04-13T04:57:31.362" v="4385" actId="1076"/>
        <pc:sldMkLst>
          <pc:docMk/>
          <pc:sldMk cId="3138329488" sldId="270"/>
        </pc:sldMkLst>
        <pc:spChg chg="del">
          <ac:chgData name="UTTAM CHAUHAN" userId="3220401eeefa1df2" providerId="LiveId" clId="{95D9B15D-7597-4BBC-B66D-94367B162D36}" dt="2022-04-04T09:02:05.932" v="548" actId="21"/>
          <ac:spMkLst>
            <pc:docMk/>
            <pc:sldMk cId="3138329488" sldId="270"/>
            <ac:spMk id="2" creationId="{A973FA62-9A60-49E4-A286-655E16F07D60}"/>
          </ac:spMkLst>
        </pc:spChg>
        <pc:spChg chg="add del mod">
          <ac:chgData name="UTTAM CHAUHAN" userId="3220401eeefa1df2" providerId="LiveId" clId="{95D9B15D-7597-4BBC-B66D-94367B162D36}" dt="2022-04-04T09:02:27.769" v="552"/>
          <ac:spMkLst>
            <pc:docMk/>
            <pc:sldMk cId="3138329488" sldId="270"/>
            <ac:spMk id="3" creationId="{C330BF34-62B5-4AEC-8A99-F936BAC4EF3B}"/>
          </ac:spMkLst>
        </pc:spChg>
        <pc:spChg chg="add del mod">
          <ac:chgData name="UTTAM CHAUHAN" userId="3220401eeefa1df2" providerId="LiveId" clId="{95D9B15D-7597-4BBC-B66D-94367B162D36}" dt="2022-04-04T09:02:20.974" v="551"/>
          <ac:spMkLst>
            <pc:docMk/>
            <pc:sldMk cId="3138329488" sldId="270"/>
            <ac:spMk id="4" creationId="{4B6F6420-5CE3-4278-B9DB-532EEBE73B62}"/>
          </ac:spMkLst>
        </pc:spChg>
        <pc:picChg chg="add mod">
          <ac:chgData name="UTTAM CHAUHAN" userId="3220401eeefa1df2" providerId="LiveId" clId="{95D9B15D-7597-4BBC-B66D-94367B162D36}" dt="2022-04-13T04:57:31.362" v="4385" actId="1076"/>
          <ac:picMkLst>
            <pc:docMk/>
            <pc:sldMk cId="3138329488" sldId="270"/>
            <ac:picMk id="6" creationId="{0836680D-4BC2-4F27-8E00-BE9E177D4E55}"/>
          </ac:picMkLst>
        </pc:picChg>
      </pc:sldChg>
      <pc:sldChg chg="addSp delSp modSp new mod">
        <pc:chgData name="UTTAM CHAUHAN" userId="3220401eeefa1df2" providerId="LiveId" clId="{95D9B15D-7597-4BBC-B66D-94367B162D36}" dt="2022-04-08T13:17:16.740" v="3557" actId="1076"/>
        <pc:sldMkLst>
          <pc:docMk/>
          <pc:sldMk cId="3702790675" sldId="271"/>
        </pc:sldMkLst>
        <pc:spChg chg="del">
          <ac:chgData name="UTTAM CHAUHAN" userId="3220401eeefa1df2" providerId="LiveId" clId="{95D9B15D-7597-4BBC-B66D-94367B162D36}" dt="2022-04-04T09:08:43.437" v="555" actId="21"/>
          <ac:spMkLst>
            <pc:docMk/>
            <pc:sldMk cId="3702790675" sldId="271"/>
            <ac:spMk id="2" creationId="{5C6C96FE-553C-485C-B9A1-C3759935EB3A}"/>
          </ac:spMkLst>
        </pc:spChg>
        <pc:spChg chg="del mod">
          <ac:chgData name="UTTAM CHAUHAN" userId="3220401eeefa1df2" providerId="LiveId" clId="{95D9B15D-7597-4BBC-B66D-94367B162D36}" dt="2022-04-04T09:08:59.011" v="557" actId="22"/>
          <ac:spMkLst>
            <pc:docMk/>
            <pc:sldMk cId="3702790675" sldId="271"/>
            <ac:spMk id="3" creationId="{C13ABFDD-633C-4FFC-B98F-29E10F921154}"/>
          </ac:spMkLst>
        </pc:spChg>
        <pc:spChg chg="add del mod">
          <ac:chgData name="UTTAM CHAUHAN" userId="3220401eeefa1df2" providerId="LiveId" clId="{95D9B15D-7597-4BBC-B66D-94367B162D36}" dt="2022-04-04T09:16:10.941" v="564" actId="21"/>
          <ac:spMkLst>
            <pc:docMk/>
            <pc:sldMk cId="3702790675" sldId="271"/>
            <ac:spMk id="7" creationId="{97006E1C-26E1-4D8B-B9A0-F3AB0750FE2B}"/>
          </ac:spMkLst>
        </pc:spChg>
        <pc:picChg chg="add del mod ord">
          <ac:chgData name="UTTAM CHAUHAN" userId="3220401eeefa1df2" providerId="LiveId" clId="{95D9B15D-7597-4BBC-B66D-94367B162D36}" dt="2022-04-04T09:16:00.488" v="561" actId="21"/>
          <ac:picMkLst>
            <pc:docMk/>
            <pc:sldMk cId="3702790675" sldId="271"/>
            <ac:picMk id="5" creationId="{321571C2-D107-42D1-907D-CEA455E69CFC}"/>
          </ac:picMkLst>
        </pc:picChg>
        <pc:picChg chg="add del mod">
          <ac:chgData name="UTTAM CHAUHAN" userId="3220401eeefa1df2" providerId="LiveId" clId="{95D9B15D-7597-4BBC-B66D-94367B162D36}" dt="2022-04-04T09:16:16.013" v="565" actId="21"/>
          <ac:picMkLst>
            <pc:docMk/>
            <pc:sldMk cId="3702790675" sldId="271"/>
            <ac:picMk id="8" creationId="{0DE088CF-E69A-46AB-8A15-0B245F8D6635}"/>
          </ac:picMkLst>
        </pc:picChg>
        <pc:picChg chg="add mod">
          <ac:chgData name="UTTAM CHAUHAN" userId="3220401eeefa1df2" providerId="LiveId" clId="{95D9B15D-7597-4BBC-B66D-94367B162D36}" dt="2022-04-08T13:17:16.740" v="3557" actId="1076"/>
          <ac:picMkLst>
            <pc:docMk/>
            <pc:sldMk cId="3702790675" sldId="271"/>
            <ac:picMk id="10" creationId="{DAE75EE2-CF24-4951-8434-EA1397F1688E}"/>
          </ac:picMkLst>
        </pc:picChg>
      </pc:sldChg>
      <pc:sldChg chg="addSp delSp modSp new mod ord">
        <pc:chgData name="UTTAM CHAUHAN" userId="3220401eeefa1df2" providerId="LiveId" clId="{95D9B15D-7597-4BBC-B66D-94367B162D36}" dt="2022-04-13T04:56:39.943" v="4379" actId="13926"/>
        <pc:sldMkLst>
          <pc:docMk/>
          <pc:sldMk cId="4090945310" sldId="272"/>
        </pc:sldMkLst>
        <pc:spChg chg="del">
          <ac:chgData name="UTTAM CHAUHAN" userId="3220401eeefa1df2" providerId="LiveId" clId="{95D9B15D-7597-4BBC-B66D-94367B162D36}" dt="2022-04-04T09:17:25.667" v="570" actId="21"/>
          <ac:spMkLst>
            <pc:docMk/>
            <pc:sldMk cId="4090945310" sldId="272"/>
            <ac:spMk id="2" creationId="{BB2F445D-D4D2-4E68-AFC1-627B1913D3FE}"/>
          </ac:spMkLst>
        </pc:spChg>
        <pc:spChg chg="mod">
          <ac:chgData name="UTTAM CHAUHAN" userId="3220401eeefa1df2" providerId="LiveId" clId="{95D9B15D-7597-4BBC-B66D-94367B162D36}" dt="2022-04-13T04:56:39.943" v="4379" actId="13926"/>
          <ac:spMkLst>
            <pc:docMk/>
            <pc:sldMk cId="4090945310" sldId="272"/>
            <ac:spMk id="3" creationId="{847447A3-9182-42A7-8202-EBCF6141D51A}"/>
          </ac:spMkLst>
        </pc:spChg>
        <pc:picChg chg="add del mod">
          <ac:chgData name="UTTAM CHAUHAN" userId="3220401eeefa1df2" providerId="LiveId" clId="{95D9B15D-7597-4BBC-B66D-94367B162D36}" dt="2022-04-04T09:44:54.342" v="646" actId="21"/>
          <ac:picMkLst>
            <pc:docMk/>
            <pc:sldMk cId="4090945310" sldId="272"/>
            <ac:picMk id="5" creationId="{5E640E98-54DF-4FA4-97F7-565677B33522}"/>
          </ac:picMkLst>
        </pc:picChg>
      </pc:sldChg>
      <pc:sldChg chg="addSp delSp modSp new mod ord">
        <pc:chgData name="UTTAM CHAUHAN" userId="3220401eeefa1df2" providerId="LiveId" clId="{95D9B15D-7597-4BBC-B66D-94367B162D36}" dt="2022-04-13T04:50:26.886" v="4334"/>
        <pc:sldMkLst>
          <pc:docMk/>
          <pc:sldMk cId="193249172" sldId="273"/>
        </pc:sldMkLst>
        <pc:spChg chg="del">
          <ac:chgData name="UTTAM CHAUHAN" userId="3220401eeefa1df2" providerId="LiveId" clId="{95D9B15D-7597-4BBC-B66D-94367B162D36}" dt="2022-04-04T09:45:00.765" v="648"/>
          <ac:spMkLst>
            <pc:docMk/>
            <pc:sldMk cId="193249172" sldId="273"/>
            <ac:spMk id="3" creationId="{F8398655-32FD-4C81-A17D-D3A02B064EC6}"/>
          </ac:spMkLst>
        </pc:spChg>
        <pc:picChg chg="add mod">
          <ac:chgData name="UTTAM CHAUHAN" userId="3220401eeefa1df2" providerId="LiveId" clId="{95D9B15D-7597-4BBC-B66D-94367B162D36}" dt="2022-04-04T09:45:20.781" v="651" actId="14100"/>
          <ac:picMkLst>
            <pc:docMk/>
            <pc:sldMk cId="193249172" sldId="273"/>
            <ac:picMk id="4" creationId="{CA3C94F3-FEE0-4719-A61A-997FBA635EF3}"/>
          </ac:picMkLst>
        </pc:picChg>
        <pc:picChg chg="add mod">
          <ac:chgData name="UTTAM CHAUHAN" userId="3220401eeefa1df2" providerId="LiveId" clId="{95D9B15D-7597-4BBC-B66D-94367B162D36}" dt="2022-04-05T05:11:21.065" v="656" actId="1076"/>
          <ac:picMkLst>
            <pc:docMk/>
            <pc:sldMk cId="193249172" sldId="273"/>
            <ac:picMk id="6" creationId="{1FA8D32C-352A-4688-AFB2-783B6A86ABEF}"/>
          </ac:picMkLst>
        </pc:picChg>
        <pc:picChg chg="add mod">
          <ac:chgData name="UTTAM CHAUHAN" userId="3220401eeefa1df2" providerId="LiveId" clId="{95D9B15D-7597-4BBC-B66D-94367B162D36}" dt="2022-04-05T05:32:58.713" v="661" actId="1076"/>
          <ac:picMkLst>
            <pc:docMk/>
            <pc:sldMk cId="193249172" sldId="273"/>
            <ac:picMk id="8" creationId="{1FF6D2EA-A3FE-4745-89C8-6796E9E69176}"/>
          </ac:picMkLst>
        </pc:picChg>
        <pc:picChg chg="add mod">
          <ac:chgData name="UTTAM CHAUHAN" userId="3220401eeefa1df2" providerId="LiveId" clId="{95D9B15D-7597-4BBC-B66D-94367B162D36}" dt="2022-04-05T05:36:31.895" v="663" actId="1076"/>
          <ac:picMkLst>
            <pc:docMk/>
            <pc:sldMk cId="193249172" sldId="273"/>
            <ac:picMk id="10" creationId="{62CFE6C2-248C-4A80-B0B7-5C2F7B09602E}"/>
          </ac:picMkLst>
        </pc:picChg>
      </pc:sldChg>
      <pc:sldChg chg="addSp delSp modSp new mod">
        <pc:chgData name="UTTAM CHAUHAN" userId="3220401eeefa1df2" providerId="LiveId" clId="{95D9B15D-7597-4BBC-B66D-94367B162D36}" dt="2022-04-07T05:29:20.331" v="846" actId="1076"/>
        <pc:sldMkLst>
          <pc:docMk/>
          <pc:sldMk cId="288563350" sldId="274"/>
        </pc:sldMkLst>
        <pc:spChg chg="del">
          <ac:chgData name="UTTAM CHAUHAN" userId="3220401eeefa1df2" providerId="LiveId" clId="{95D9B15D-7597-4BBC-B66D-94367B162D36}" dt="2022-04-05T10:19:03.267" v="665" actId="21"/>
          <ac:spMkLst>
            <pc:docMk/>
            <pc:sldMk cId="288563350" sldId="274"/>
            <ac:spMk id="2" creationId="{F3D1BDD8-01C7-4388-ADD3-1ECA13C2DD55}"/>
          </ac:spMkLst>
        </pc:spChg>
        <pc:spChg chg="mod">
          <ac:chgData name="UTTAM CHAUHAN" userId="3220401eeefa1df2" providerId="LiveId" clId="{95D9B15D-7597-4BBC-B66D-94367B162D36}" dt="2022-04-05T10:20:44.968" v="717" actId="20577"/>
          <ac:spMkLst>
            <pc:docMk/>
            <pc:sldMk cId="288563350" sldId="274"/>
            <ac:spMk id="3" creationId="{B6E83057-67BE-4DFD-A548-94FC4E3D0DB1}"/>
          </ac:spMkLst>
        </pc:spChg>
        <pc:picChg chg="add mod">
          <ac:chgData name="UTTAM CHAUHAN" userId="3220401eeefa1df2" providerId="LiveId" clId="{95D9B15D-7597-4BBC-B66D-94367B162D36}" dt="2022-04-07T05:27:49.643" v="841" actId="14100"/>
          <ac:picMkLst>
            <pc:docMk/>
            <pc:sldMk cId="288563350" sldId="274"/>
            <ac:picMk id="4" creationId="{B89BAB8A-E5A4-4A94-BCDD-9E4F9FD9A796}"/>
          </ac:picMkLst>
        </pc:picChg>
        <pc:picChg chg="add mod">
          <ac:chgData name="UTTAM CHAUHAN" userId="3220401eeefa1df2" providerId="LiveId" clId="{95D9B15D-7597-4BBC-B66D-94367B162D36}" dt="2022-04-07T05:27:36.662" v="839" actId="14100"/>
          <ac:picMkLst>
            <pc:docMk/>
            <pc:sldMk cId="288563350" sldId="274"/>
            <ac:picMk id="6" creationId="{FE9431F0-DA8C-4F39-9833-A3C4EA4C7F29}"/>
          </ac:picMkLst>
        </pc:picChg>
        <pc:picChg chg="add mod">
          <ac:chgData name="UTTAM CHAUHAN" userId="3220401eeefa1df2" providerId="LiveId" clId="{95D9B15D-7597-4BBC-B66D-94367B162D36}" dt="2022-04-07T05:29:20.331" v="846" actId="1076"/>
          <ac:picMkLst>
            <pc:docMk/>
            <pc:sldMk cId="288563350" sldId="274"/>
            <ac:picMk id="8" creationId="{757B81A1-C087-4D1D-A10B-37C7CC4D12AD}"/>
          </ac:picMkLst>
        </pc:picChg>
      </pc:sldChg>
      <pc:sldChg chg="delSp modSp new mod ord">
        <pc:chgData name="UTTAM CHAUHAN" userId="3220401eeefa1df2" providerId="LiveId" clId="{95D9B15D-7597-4BBC-B66D-94367B162D36}" dt="2022-04-13T04:50:10.292" v="4330"/>
        <pc:sldMkLst>
          <pc:docMk/>
          <pc:sldMk cId="998170564" sldId="275"/>
        </pc:sldMkLst>
        <pc:spChg chg="del">
          <ac:chgData name="UTTAM CHAUHAN" userId="3220401eeefa1df2" providerId="LiveId" clId="{95D9B15D-7597-4BBC-B66D-94367B162D36}" dt="2022-04-05T10:20:57.556" v="719" actId="21"/>
          <ac:spMkLst>
            <pc:docMk/>
            <pc:sldMk cId="998170564" sldId="275"/>
            <ac:spMk id="2" creationId="{AA22B2A9-75CB-4119-8713-8B6271D5EBD2}"/>
          </ac:spMkLst>
        </pc:spChg>
        <pc:spChg chg="mod">
          <ac:chgData name="UTTAM CHAUHAN" userId="3220401eeefa1df2" providerId="LiveId" clId="{95D9B15D-7597-4BBC-B66D-94367B162D36}" dt="2022-04-09T03:24:00.590" v="4173" actId="20577"/>
          <ac:spMkLst>
            <pc:docMk/>
            <pc:sldMk cId="998170564" sldId="275"/>
            <ac:spMk id="3" creationId="{F9F2D303-598B-4FD1-90A6-50474C5B6DDF}"/>
          </ac:spMkLst>
        </pc:spChg>
      </pc:sldChg>
      <pc:sldChg chg="addSp delSp modSp new mod">
        <pc:chgData name="UTTAM CHAUHAN" userId="3220401eeefa1df2" providerId="LiveId" clId="{95D9B15D-7597-4BBC-B66D-94367B162D36}" dt="2022-04-07T05:53:17.506" v="860" actId="1076"/>
        <pc:sldMkLst>
          <pc:docMk/>
          <pc:sldMk cId="1197113574" sldId="276"/>
        </pc:sldMkLst>
        <pc:spChg chg="del">
          <ac:chgData name="UTTAM CHAUHAN" userId="3220401eeefa1df2" providerId="LiveId" clId="{95D9B15D-7597-4BBC-B66D-94367B162D36}" dt="2022-04-07T05:52:32.664" v="849" actId="21"/>
          <ac:spMkLst>
            <pc:docMk/>
            <pc:sldMk cId="1197113574" sldId="276"/>
            <ac:spMk id="2" creationId="{AB661BB3-BE58-41BC-9C6E-4800A9C17AF0}"/>
          </ac:spMkLst>
        </pc:spChg>
        <pc:spChg chg="del">
          <ac:chgData name="UTTAM CHAUHAN" userId="3220401eeefa1df2" providerId="LiveId" clId="{95D9B15D-7597-4BBC-B66D-94367B162D36}" dt="2022-04-07T05:52:26.395" v="848" actId="22"/>
          <ac:spMkLst>
            <pc:docMk/>
            <pc:sldMk cId="1197113574" sldId="276"/>
            <ac:spMk id="3" creationId="{A246391F-732B-4E65-8026-8A41520C2B85}"/>
          </ac:spMkLst>
        </pc:spChg>
        <pc:picChg chg="add mod ord">
          <ac:chgData name="UTTAM CHAUHAN" userId="3220401eeefa1df2" providerId="LiveId" clId="{95D9B15D-7597-4BBC-B66D-94367B162D36}" dt="2022-04-07T05:53:17.506" v="860" actId="1076"/>
          <ac:picMkLst>
            <pc:docMk/>
            <pc:sldMk cId="1197113574" sldId="276"/>
            <ac:picMk id="5" creationId="{2C41AFFE-389C-4635-AFE3-754319BE4762}"/>
          </ac:picMkLst>
        </pc:picChg>
      </pc:sldChg>
      <pc:sldChg chg="addSp delSp modSp new mod">
        <pc:chgData name="UTTAM CHAUHAN" userId="3220401eeefa1df2" providerId="LiveId" clId="{95D9B15D-7597-4BBC-B66D-94367B162D36}" dt="2022-04-07T05:54:35.476" v="869" actId="1076"/>
        <pc:sldMkLst>
          <pc:docMk/>
          <pc:sldMk cId="2657484350" sldId="277"/>
        </pc:sldMkLst>
        <pc:spChg chg="del mod">
          <ac:chgData name="UTTAM CHAUHAN" userId="3220401eeefa1df2" providerId="LiveId" clId="{95D9B15D-7597-4BBC-B66D-94367B162D36}" dt="2022-04-07T05:54:18.039" v="864" actId="21"/>
          <ac:spMkLst>
            <pc:docMk/>
            <pc:sldMk cId="2657484350" sldId="277"/>
            <ac:spMk id="2" creationId="{BF7C8E5E-D2BF-40E8-8468-6FE52EF40BEA}"/>
          </ac:spMkLst>
        </pc:spChg>
        <pc:spChg chg="del">
          <ac:chgData name="UTTAM CHAUHAN" userId="3220401eeefa1df2" providerId="LiveId" clId="{95D9B15D-7597-4BBC-B66D-94367B162D36}" dt="2022-04-07T05:54:14.755" v="862" actId="22"/>
          <ac:spMkLst>
            <pc:docMk/>
            <pc:sldMk cId="2657484350" sldId="277"/>
            <ac:spMk id="3" creationId="{B065CB82-3095-4BA2-B04E-FFB96886844E}"/>
          </ac:spMkLst>
        </pc:spChg>
        <pc:picChg chg="add mod ord">
          <ac:chgData name="UTTAM CHAUHAN" userId="3220401eeefa1df2" providerId="LiveId" clId="{95D9B15D-7597-4BBC-B66D-94367B162D36}" dt="2022-04-07T05:54:35.476" v="869" actId="1076"/>
          <ac:picMkLst>
            <pc:docMk/>
            <pc:sldMk cId="2657484350" sldId="277"/>
            <ac:picMk id="5" creationId="{66FCF33C-9E0C-4AF4-87AE-AA33A64403C4}"/>
          </ac:picMkLst>
        </pc:picChg>
      </pc:sldChg>
      <pc:sldChg chg="addSp delSp modSp new mod">
        <pc:chgData name="UTTAM CHAUHAN" userId="3220401eeefa1df2" providerId="LiveId" clId="{95D9B15D-7597-4BBC-B66D-94367B162D36}" dt="2022-04-07T05:55:44.678" v="875" actId="1076"/>
        <pc:sldMkLst>
          <pc:docMk/>
          <pc:sldMk cId="2362646221" sldId="278"/>
        </pc:sldMkLst>
        <pc:spChg chg="del">
          <ac:chgData name="UTTAM CHAUHAN" userId="3220401eeefa1df2" providerId="LiveId" clId="{95D9B15D-7597-4BBC-B66D-94367B162D36}" dt="2022-04-07T05:55:36.977" v="872" actId="21"/>
          <ac:spMkLst>
            <pc:docMk/>
            <pc:sldMk cId="2362646221" sldId="278"/>
            <ac:spMk id="2" creationId="{407D130C-41C9-44C6-AB45-457732D28F52}"/>
          </ac:spMkLst>
        </pc:spChg>
        <pc:spChg chg="del">
          <ac:chgData name="UTTAM CHAUHAN" userId="3220401eeefa1df2" providerId="LiveId" clId="{95D9B15D-7597-4BBC-B66D-94367B162D36}" dt="2022-04-07T05:55:31.830" v="871" actId="22"/>
          <ac:spMkLst>
            <pc:docMk/>
            <pc:sldMk cId="2362646221" sldId="278"/>
            <ac:spMk id="3" creationId="{4285CBAC-8A3F-42D4-9674-1D1E6D7A8D49}"/>
          </ac:spMkLst>
        </pc:spChg>
        <pc:picChg chg="add mod ord">
          <ac:chgData name="UTTAM CHAUHAN" userId="3220401eeefa1df2" providerId="LiveId" clId="{95D9B15D-7597-4BBC-B66D-94367B162D36}" dt="2022-04-07T05:55:44.678" v="875" actId="1076"/>
          <ac:picMkLst>
            <pc:docMk/>
            <pc:sldMk cId="2362646221" sldId="278"/>
            <ac:picMk id="5" creationId="{51BC7247-2ECC-4973-81DF-659EA835EF3B}"/>
          </ac:picMkLst>
        </pc:picChg>
      </pc:sldChg>
      <pc:sldChg chg="modSp new mod">
        <pc:chgData name="UTTAM CHAUHAN" userId="3220401eeefa1df2" providerId="LiveId" clId="{95D9B15D-7597-4BBC-B66D-94367B162D36}" dt="2022-04-13T05:11:51.838" v="4421" actId="13926"/>
        <pc:sldMkLst>
          <pc:docMk/>
          <pc:sldMk cId="577358726" sldId="279"/>
        </pc:sldMkLst>
        <pc:spChg chg="mod">
          <ac:chgData name="UTTAM CHAUHAN" userId="3220401eeefa1df2" providerId="LiveId" clId="{95D9B15D-7597-4BBC-B66D-94367B162D36}" dt="2022-04-13T05:11:12.577" v="4419" actId="313"/>
          <ac:spMkLst>
            <pc:docMk/>
            <pc:sldMk cId="577358726" sldId="279"/>
            <ac:spMk id="2" creationId="{B0E641A7-6577-43E6-A4CB-79FA157B15AF}"/>
          </ac:spMkLst>
        </pc:spChg>
        <pc:spChg chg="mod">
          <ac:chgData name="UTTAM CHAUHAN" userId="3220401eeefa1df2" providerId="LiveId" clId="{95D9B15D-7597-4BBC-B66D-94367B162D36}" dt="2022-04-13T05:11:51.838" v="4421" actId="13926"/>
          <ac:spMkLst>
            <pc:docMk/>
            <pc:sldMk cId="577358726" sldId="279"/>
            <ac:spMk id="3" creationId="{C587D7EA-56DF-401F-A067-A86BCACB4E7A}"/>
          </ac:spMkLst>
        </pc:spChg>
      </pc:sldChg>
      <pc:sldChg chg="addSp delSp modSp new mod ord">
        <pc:chgData name="UTTAM CHAUHAN" userId="3220401eeefa1df2" providerId="LiveId" clId="{95D9B15D-7597-4BBC-B66D-94367B162D36}" dt="2022-04-13T04:50:32.245" v="4336"/>
        <pc:sldMkLst>
          <pc:docMk/>
          <pc:sldMk cId="2861384167" sldId="280"/>
        </pc:sldMkLst>
        <pc:spChg chg="del">
          <ac:chgData name="UTTAM CHAUHAN" userId="3220401eeefa1df2" providerId="LiveId" clId="{95D9B15D-7597-4BBC-B66D-94367B162D36}" dt="2022-04-08T13:22:32.225" v="3564" actId="21"/>
          <ac:spMkLst>
            <pc:docMk/>
            <pc:sldMk cId="2861384167" sldId="280"/>
            <ac:spMk id="2" creationId="{A47F315B-B9B4-4486-88FA-F9260BE85139}"/>
          </ac:spMkLst>
        </pc:spChg>
        <pc:spChg chg="del">
          <ac:chgData name="UTTAM CHAUHAN" userId="3220401eeefa1df2" providerId="LiveId" clId="{95D9B15D-7597-4BBC-B66D-94367B162D36}" dt="2022-04-08T13:22:09.723" v="3561" actId="21"/>
          <ac:spMkLst>
            <pc:docMk/>
            <pc:sldMk cId="2861384167" sldId="280"/>
            <ac:spMk id="3" creationId="{E5991D00-EE2C-408D-AE90-11BF7304828C}"/>
          </ac:spMkLst>
        </pc:spChg>
        <pc:picChg chg="add mod">
          <ac:chgData name="UTTAM CHAUHAN" userId="3220401eeefa1df2" providerId="LiveId" clId="{95D9B15D-7597-4BBC-B66D-94367B162D36}" dt="2022-04-08T13:22:37.954" v="3565" actId="14100"/>
          <ac:picMkLst>
            <pc:docMk/>
            <pc:sldMk cId="2861384167" sldId="280"/>
            <ac:picMk id="5" creationId="{CF60094F-F063-470C-9EF6-0958F02E79FC}"/>
          </ac:picMkLst>
        </pc:picChg>
        <pc:picChg chg="add mod">
          <ac:chgData name="UTTAM CHAUHAN" userId="3220401eeefa1df2" providerId="LiveId" clId="{95D9B15D-7597-4BBC-B66D-94367B162D36}" dt="2022-04-08T13:22:46.251" v="3566" actId="1076"/>
          <ac:picMkLst>
            <pc:docMk/>
            <pc:sldMk cId="2861384167" sldId="280"/>
            <ac:picMk id="7" creationId="{919436D8-2FFE-4870-8608-B920B15B7A5C}"/>
          </ac:picMkLst>
        </pc:picChg>
      </pc:sldChg>
      <pc:sldChg chg="addSp modSp new mod">
        <pc:chgData name="UTTAM CHAUHAN" userId="3220401eeefa1df2" providerId="LiveId" clId="{95D9B15D-7597-4BBC-B66D-94367B162D36}" dt="2022-04-13T05:12:12.775" v="4424" actId="13926"/>
        <pc:sldMkLst>
          <pc:docMk/>
          <pc:sldMk cId="1358890095" sldId="281"/>
        </pc:sldMkLst>
        <pc:spChg chg="mod">
          <ac:chgData name="UTTAM CHAUHAN" userId="3220401eeefa1df2" providerId="LiveId" clId="{95D9B15D-7597-4BBC-B66D-94367B162D36}" dt="2022-04-08T13:26:19.164" v="3571" actId="1076"/>
          <ac:spMkLst>
            <pc:docMk/>
            <pc:sldMk cId="1358890095" sldId="281"/>
            <ac:spMk id="2" creationId="{ED192FAC-DEA7-4B52-AC26-401379947E49}"/>
          </ac:spMkLst>
        </pc:spChg>
        <pc:spChg chg="mod">
          <ac:chgData name="UTTAM CHAUHAN" userId="3220401eeefa1df2" providerId="LiveId" clId="{95D9B15D-7597-4BBC-B66D-94367B162D36}" dt="2022-04-13T05:12:12.775" v="4424" actId="13926"/>
          <ac:spMkLst>
            <pc:docMk/>
            <pc:sldMk cId="1358890095" sldId="281"/>
            <ac:spMk id="3" creationId="{446C8D46-E16B-4489-B930-ABAF22885764}"/>
          </ac:spMkLst>
        </pc:spChg>
        <pc:picChg chg="add mod">
          <ac:chgData name="UTTAM CHAUHAN" userId="3220401eeefa1df2" providerId="LiveId" clId="{95D9B15D-7597-4BBC-B66D-94367B162D36}" dt="2022-04-08T13:26:30.204" v="3575" actId="14100"/>
          <ac:picMkLst>
            <pc:docMk/>
            <pc:sldMk cId="1358890095" sldId="281"/>
            <ac:picMk id="5" creationId="{8844B198-366A-4733-9B9A-16D2B4405627}"/>
          </ac:picMkLst>
        </pc:picChg>
      </pc:sldChg>
      <pc:sldChg chg="new del">
        <pc:chgData name="UTTAM CHAUHAN" userId="3220401eeefa1df2" providerId="LiveId" clId="{95D9B15D-7597-4BBC-B66D-94367B162D36}" dt="2022-04-07T07:13:02.109" v="1014" actId="680"/>
        <pc:sldMkLst>
          <pc:docMk/>
          <pc:sldMk cId="1795823561" sldId="282"/>
        </pc:sldMkLst>
      </pc:sldChg>
      <pc:sldChg chg="modSp new mod">
        <pc:chgData name="UTTAM CHAUHAN" userId="3220401eeefa1df2" providerId="LiveId" clId="{95D9B15D-7597-4BBC-B66D-94367B162D36}" dt="2022-04-13T05:16:07.883" v="4427" actId="20577"/>
        <pc:sldMkLst>
          <pc:docMk/>
          <pc:sldMk cId="2689951926" sldId="282"/>
        </pc:sldMkLst>
        <pc:spChg chg="mod">
          <ac:chgData name="UTTAM CHAUHAN" userId="3220401eeefa1df2" providerId="LiveId" clId="{95D9B15D-7597-4BBC-B66D-94367B162D36}" dt="2022-04-08T13:27:42.237" v="3595" actId="115"/>
          <ac:spMkLst>
            <pc:docMk/>
            <pc:sldMk cId="2689951926" sldId="282"/>
            <ac:spMk id="2" creationId="{4C490097-885E-4384-9828-7EDD73E199FA}"/>
          </ac:spMkLst>
        </pc:spChg>
        <pc:spChg chg="mod">
          <ac:chgData name="UTTAM CHAUHAN" userId="3220401eeefa1df2" providerId="LiveId" clId="{95D9B15D-7597-4BBC-B66D-94367B162D36}" dt="2022-04-13T05:16:07.883" v="4427" actId="20577"/>
          <ac:spMkLst>
            <pc:docMk/>
            <pc:sldMk cId="2689951926" sldId="282"/>
            <ac:spMk id="3" creationId="{CB3F497C-6167-4754-A0C6-8E040101B272}"/>
          </ac:spMkLst>
        </pc:spChg>
      </pc:sldChg>
      <pc:sldChg chg="modSp new mod">
        <pc:chgData name="UTTAM CHAUHAN" userId="3220401eeefa1df2" providerId="LiveId" clId="{95D9B15D-7597-4BBC-B66D-94367B162D36}" dt="2022-04-07T08:44:29.740" v="1061" actId="255"/>
        <pc:sldMkLst>
          <pc:docMk/>
          <pc:sldMk cId="1531770539" sldId="283"/>
        </pc:sldMkLst>
        <pc:spChg chg="mod">
          <ac:chgData name="UTTAM CHAUHAN" userId="3220401eeefa1df2" providerId="LiveId" clId="{95D9B15D-7597-4BBC-B66D-94367B162D36}" dt="2022-04-07T08:42:33.948" v="1047"/>
          <ac:spMkLst>
            <pc:docMk/>
            <pc:sldMk cId="1531770539" sldId="283"/>
            <ac:spMk id="2" creationId="{662556E2-9176-439E-B0DF-E5D7CB924190}"/>
          </ac:spMkLst>
        </pc:spChg>
        <pc:spChg chg="mod">
          <ac:chgData name="UTTAM CHAUHAN" userId="3220401eeefa1df2" providerId="LiveId" clId="{95D9B15D-7597-4BBC-B66D-94367B162D36}" dt="2022-04-07T08:44:29.740" v="1061" actId="255"/>
          <ac:spMkLst>
            <pc:docMk/>
            <pc:sldMk cId="1531770539" sldId="283"/>
            <ac:spMk id="3" creationId="{D994245F-6D15-4371-A566-BFEEA36B748B}"/>
          </ac:spMkLst>
        </pc:spChg>
      </pc:sldChg>
      <pc:sldChg chg="delSp modSp add mod">
        <pc:chgData name="UTTAM CHAUHAN" userId="3220401eeefa1df2" providerId="LiveId" clId="{95D9B15D-7597-4BBC-B66D-94367B162D36}" dt="2022-04-08T13:54:52.136" v="3709" actId="1076"/>
        <pc:sldMkLst>
          <pc:docMk/>
          <pc:sldMk cId="1445416317" sldId="284"/>
        </pc:sldMkLst>
        <pc:spChg chg="del">
          <ac:chgData name="UTTAM CHAUHAN" userId="3220401eeefa1df2" providerId="LiveId" clId="{95D9B15D-7597-4BBC-B66D-94367B162D36}" dt="2022-04-07T12:48:05.623" v="1737" actId="21"/>
          <ac:spMkLst>
            <pc:docMk/>
            <pc:sldMk cId="1445416317" sldId="284"/>
            <ac:spMk id="2" creationId="{ABDC3B33-0F18-44B6-9C79-3896F70EB7D9}"/>
          </ac:spMkLst>
        </pc:spChg>
        <pc:picChg chg="mod">
          <ac:chgData name="UTTAM CHAUHAN" userId="3220401eeefa1df2" providerId="LiveId" clId="{95D9B15D-7597-4BBC-B66D-94367B162D36}" dt="2022-04-08T13:54:52.136" v="3709" actId="1076"/>
          <ac:picMkLst>
            <pc:docMk/>
            <pc:sldMk cId="1445416317" sldId="284"/>
            <ac:picMk id="5" creationId="{A87A4EB7-3B3C-4EE2-88E1-440D1056AD42}"/>
          </ac:picMkLst>
        </pc:picChg>
      </pc:sldChg>
      <pc:sldChg chg="addSp delSp modSp new del mod">
        <pc:chgData name="UTTAM CHAUHAN" userId="3220401eeefa1df2" providerId="LiveId" clId="{95D9B15D-7597-4BBC-B66D-94367B162D36}" dt="2022-04-07T12:47:13.130" v="1734" actId="2696"/>
        <pc:sldMkLst>
          <pc:docMk/>
          <pc:sldMk cId="2335016017" sldId="284"/>
        </pc:sldMkLst>
        <pc:spChg chg="del">
          <ac:chgData name="UTTAM CHAUHAN" userId="3220401eeefa1df2" providerId="LiveId" clId="{95D9B15D-7597-4BBC-B66D-94367B162D36}" dt="2022-04-07T08:46:56.907" v="1063" actId="22"/>
          <ac:spMkLst>
            <pc:docMk/>
            <pc:sldMk cId="2335016017" sldId="284"/>
            <ac:spMk id="3" creationId="{B78458E2-DAD6-47EC-97B8-2C43B9ED3606}"/>
          </ac:spMkLst>
        </pc:spChg>
        <pc:picChg chg="add mod ord">
          <ac:chgData name="UTTAM CHAUHAN" userId="3220401eeefa1df2" providerId="LiveId" clId="{95D9B15D-7597-4BBC-B66D-94367B162D36}" dt="2022-04-07T12:47:06.452" v="1733" actId="1076"/>
          <ac:picMkLst>
            <pc:docMk/>
            <pc:sldMk cId="2335016017" sldId="284"/>
            <ac:picMk id="5" creationId="{A87A4EB7-3B3C-4EE2-88E1-440D1056AD42}"/>
          </ac:picMkLst>
        </pc:picChg>
        <pc:picChg chg="add del mod">
          <ac:chgData name="UTTAM CHAUHAN" userId="3220401eeefa1df2" providerId="LiveId" clId="{95D9B15D-7597-4BBC-B66D-94367B162D36}" dt="2022-04-07T09:00:11.870" v="1138" actId="21"/>
          <ac:picMkLst>
            <pc:docMk/>
            <pc:sldMk cId="2335016017" sldId="284"/>
            <ac:picMk id="7" creationId="{08517A85-C5EB-468C-98A4-B4C7D69C0DAB}"/>
          </ac:picMkLst>
        </pc:picChg>
      </pc:sldChg>
      <pc:sldChg chg="addSp delSp modSp new mod">
        <pc:chgData name="UTTAM CHAUHAN" userId="3220401eeefa1df2" providerId="LiveId" clId="{95D9B15D-7597-4BBC-B66D-94367B162D36}" dt="2022-04-13T05:16:57.248" v="4430" actId="20577"/>
        <pc:sldMkLst>
          <pc:docMk/>
          <pc:sldMk cId="341807000" sldId="285"/>
        </pc:sldMkLst>
        <pc:spChg chg="del">
          <ac:chgData name="UTTAM CHAUHAN" userId="3220401eeefa1df2" providerId="LiveId" clId="{95D9B15D-7597-4BBC-B66D-94367B162D36}" dt="2022-04-07T08:58:19.725" v="1125" actId="21"/>
          <ac:spMkLst>
            <pc:docMk/>
            <pc:sldMk cId="341807000" sldId="285"/>
            <ac:spMk id="2" creationId="{2F292021-726F-43DF-8113-F5EF81516538}"/>
          </ac:spMkLst>
        </pc:spChg>
        <pc:spChg chg="del">
          <ac:chgData name="UTTAM CHAUHAN" userId="3220401eeefa1df2" providerId="LiveId" clId="{95D9B15D-7597-4BBC-B66D-94367B162D36}" dt="2022-04-07T08:53:34.749" v="1077" actId="3680"/>
          <ac:spMkLst>
            <pc:docMk/>
            <pc:sldMk cId="341807000" sldId="285"/>
            <ac:spMk id="3" creationId="{39BE5C1E-B5F0-4B47-9923-EE027A04C66E}"/>
          </ac:spMkLst>
        </pc:spChg>
        <pc:spChg chg="add del mod">
          <ac:chgData name="UTTAM CHAUHAN" userId="3220401eeefa1df2" providerId="LiveId" clId="{95D9B15D-7597-4BBC-B66D-94367B162D36}" dt="2022-04-07T08:54:00.736" v="1080" actId="3680"/>
          <ac:spMkLst>
            <pc:docMk/>
            <pc:sldMk cId="341807000" sldId="285"/>
            <ac:spMk id="6" creationId="{66FF32C9-D35B-49CB-9116-41AE3433698B}"/>
          </ac:spMkLst>
        </pc:spChg>
        <pc:graphicFrameChg chg="add del mod ord modGraphic">
          <ac:chgData name="UTTAM CHAUHAN" userId="3220401eeefa1df2" providerId="LiveId" clId="{95D9B15D-7597-4BBC-B66D-94367B162D36}" dt="2022-04-07T08:53:50.371" v="1079" actId="21"/>
          <ac:graphicFrameMkLst>
            <pc:docMk/>
            <pc:sldMk cId="341807000" sldId="285"/>
            <ac:graphicFrameMk id="4" creationId="{AAB4DEA6-A69F-495A-9A08-EDDB23B26A66}"/>
          </ac:graphicFrameMkLst>
        </pc:graphicFrameChg>
        <pc:graphicFrameChg chg="add mod ord modGraphic">
          <ac:chgData name="UTTAM CHAUHAN" userId="3220401eeefa1df2" providerId="LiveId" clId="{95D9B15D-7597-4BBC-B66D-94367B162D36}" dt="2022-04-13T05:16:57.248" v="4430" actId="20577"/>
          <ac:graphicFrameMkLst>
            <pc:docMk/>
            <pc:sldMk cId="341807000" sldId="285"/>
            <ac:graphicFrameMk id="7" creationId="{88B6475E-92CF-4DB7-BDA9-DF11C724F3F2}"/>
          </ac:graphicFrameMkLst>
        </pc:graphicFrameChg>
      </pc:sldChg>
      <pc:sldChg chg="addSp delSp modSp new mod">
        <pc:chgData name="UTTAM CHAUHAN" userId="3220401eeefa1df2" providerId="LiveId" clId="{95D9B15D-7597-4BBC-B66D-94367B162D36}" dt="2022-04-08T08:56:26.190" v="2969" actId="21"/>
        <pc:sldMkLst>
          <pc:docMk/>
          <pc:sldMk cId="1184121383" sldId="286"/>
        </pc:sldMkLst>
        <pc:spChg chg="del mod">
          <ac:chgData name="UTTAM CHAUHAN" userId="3220401eeefa1df2" providerId="LiveId" clId="{95D9B15D-7597-4BBC-B66D-94367B162D36}" dt="2022-04-08T08:56:20.727" v="2968" actId="21"/>
          <ac:spMkLst>
            <pc:docMk/>
            <pc:sldMk cId="1184121383" sldId="286"/>
            <ac:spMk id="2" creationId="{CC46A3CC-DF48-495C-BFE3-B05926002B83}"/>
          </ac:spMkLst>
        </pc:spChg>
        <pc:spChg chg="del">
          <ac:chgData name="UTTAM CHAUHAN" userId="3220401eeefa1df2" providerId="LiveId" clId="{95D9B15D-7597-4BBC-B66D-94367B162D36}" dt="2022-04-08T08:56:26.190" v="2969" actId="21"/>
          <ac:spMkLst>
            <pc:docMk/>
            <pc:sldMk cId="1184121383" sldId="286"/>
            <ac:spMk id="3" creationId="{E8E53E9C-2D05-4F10-BBC8-00896BB4DBA7}"/>
          </ac:spMkLst>
        </pc:spChg>
        <pc:picChg chg="add mod">
          <ac:chgData name="UTTAM CHAUHAN" userId="3220401eeefa1df2" providerId="LiveId" clId="{95D9B15D-7597-4BBC-B66D-94367B162D36}" dt="2022-04-07T09:00:47.044" v="1146" actId="1076"/>
          <ac:picMkLst>
            <pc:docMk/>
            <pc:sldMk cId="1184121383" sldId="286"/>
            <ac:picMk id="4" creationId="{4304F642-048F-4971-94DA-705C2C113819}"/>
          </ac:picMkLst>
        </pc:picChg>
      </pc:sldChg>
      <pc:sldChg chg="delSp modSp new mod">
        <pc:chgData name="UTTAM CHAUHAN" userId="3220401eeefa1df2" providerId="LiveId" clId="{95D9B15D-7597-4BBC-B66D-94367B162D36}" dt="2022-04-13T05:18:06.286" v="4433" actId="13926"/>
        <pc:sldMkLst>
          <pc:docMk/>
          <pc:sldMk cId="3748407970" sldId="287"/>
        </pc:sldMkLst>
        <pc:spChg chg="del">
          <ac:chgData name="UTTAM CHAUHAN" userId="3220401eeefa1df2" providerId="LiveId" clId="{95D9B15D-7597-4BBC-B66D-94367B162D36}" dt="2022-04-07T10:39:42.457" v="1148" actId="21"/>
          <ac:spMkLst>
            <pc:docMk/>
            <pc:sldMk cId="3748407970" sldId="287"/>
            <ac:spMk id="2" creationId="{E380EF0E-925D-4C5D-8FFB-78B141A4DEDA}"/>
          </ac:spMkLst>
        </pc:spChg>
        <pc:spChg chg="mod">
          <ac:chgData name="UTTAM CHAUHAN" userId="3220401eeefa1df2" providerId="LiveId" clId="{95D9B15D-7597-4BBC-B66D-94367B162D36}" dt="2022-04-13T05:18:06.286" v="4433" actId="13926"/>
          <ac:spMkLst>
            <pc:docMk/>
            <pc:sldMk cId="3748407970" sldId="287"/>
            <ac:spMk id="3" creationId="{009DB550-FA75-4362-BB32-A1A0DA19A20C}"/>
          </ac:spMkLst>
        </pc:spChg>
      </pc:sldChg>
      <pc:sldChg chg="delSp modSp new mod">
        <pc:chgData name="UTTAM CHAUHAN" userId="3220401eeefa1df2" providerId="LiveId" clId="{95D9B15D-7597-4BBC-B66D-94367B162D36}" dt="2022-04-13T05:18:50.830" v="4436" actId="13926"/>
        <pc:sldMkLst>
          <pc:docMk/>
          <pc:sldMk cId="2801203583" sldId="288"/>
        </pc:sldMkLst>
        <pc:spChg chg="del">
          <ac:chgData name="UTTAM CHAUHAN" userId="3220401eeefa1df2" providerId="LiveId" clId="{95D9B15D-7597-4BBC-B66D-94367B162D36}" dt="2022-04-07T10:46:44.847" v="1205" actId="21"/>
          <ac:spMkLst>
            <pc:docMk/>
            <pc:sldMk cId="2801203583" sldId="288"/>
            <ac:spMk id="2" creationId="{27DB0AC7-CB7E-4884-BF3B-57AA151F0327}"/>
          </ac:spMkLst>
        </pc:spChg>
        <pc:spChg chg="mod">
          <ac:chgData name="UTTAM CHAUHAN" userId="3220401eeefa1df2" providerId="LiveId" clId="{95D9B15D-7597-4BBC-B66D-94367B162D36}" dt="2022-04-13T05:18:50.830" v="4436" actId="13926"/>
          <ac:spMkLst>
            <pc:docMk/>
            <pc:sldMk cId="2801203583" sldId="288"/>
            <ac:spMk id="3" creationId="{29139832-64F4-427A-8DCA-72491BF8E11C}"/>
          </ac:spMkLst>
        </pc:spChg>
      </pc:sldChg>
      <pc:sldChg chg="delSp modSp new mod">
        <pc:chgData name="UTTAM CHAUHAN" userId="3220401eeefa1df2" providerId="LiveId" clId="{95D9B15D-7597-4BBC-B66D-94367B162D36}" dt="2022-04-13T05:20:18.926" v="4445" actId="13926"/>
        <pc:sldMkLst>
          <pc:docMk/>
          <pc:sldMk cId="1260958942" sldId="289"/>
        </pc:sldMkLst>
        <pc:spChg chg="del">
          <ac:chgData name="UTTAM CHAUHAN" userId="3220401eeefa1df2" providerId="LiveId" clId="{95D9B15D-7597-4BBC-B66D-94367B162D36}" dt="2022-04-07T10:47:15.117" v="1209" actId="478"/>
          <ac:spMkLst>
            <pc:docMk/>
            <pc:sldMk cId="1260958942" sldId="289"/>
            <ac:spMk id="2" creationId="{25FBF595-CCF5-4817-9BAF-1B7503CA626F}"/>
          </ac:spMkLst>
        </pc:spChg>
        <pc:spChg chg="mod">
          <ac:chgData name="UTTAM CHAUHAN" userId="3220401eeefa1df2" providerId="LiveId" clId="{95D9B15D-7597-4BBC-B66D-94367B162D36}" dt="2022-04-13T05:20:18.926" v="4445" actId="13926"/>
          <ac:spMkLst>
            <pc:docMk/>
            <pc:sldMk cId="1260958942" sldId="289"/>
            <ac:spMk id="3" creationId="{5B4A5598-F311-465F-A889-F6E905152BBD}"/>
          </ac:spMkLst>
        </pc:spChg>
      </pc:sldChg>
      <pc:sldChg chg="delSp modSp new mod">
        <pc:chgData name="UTTAM CHAUHAN" userId="3220401eeefa1df2" providerId="LiveId" clId="{95D9B15D-7597-4BBC-B66D-94367B162D36}" dt="2022-04-13T05:20:36.725" v="4446" actId="13926"/>
        <pc:sldMkLst>
          <pc:docMk/>
          <pc:sldMk cId="3585540493" sldId="290"/>
        </pc:sldMkLst>
        <pc:spChg chg="del">
          <ac:chgData name="UTTAM CHAUHAN" userId="3220401eeefa1df2" providerId="LiveId" clId="{95D9B15D-7597-4BBC-B66D-94367B162D36}" dt="2022-04-07T10:57:17.775" v="1333" actId="21"/>
          <ac:spMkLst>
            <pc:docMk/>
            <pc:sldMk cId="3585540493" sldId="290"/>
            <ac:spMk id="2" creationId="{B50984E3-FA6C-4A27-A455-9E6C5EA71529}"/>
          </ac:spMkLst>
        </pc:spChg>
        <pc:spChg chg="mod">
          <ac:chgData name="UTTAM CHAUHAN" userId="3220401eeefa1df2" providerId="LiveId" clId="{95D9B15D-7597-4BBC-B66D-94367B162D36}" dt="2022-04-13T05:20:36.725" v="4446" actId="13926"/>
          <ac:spMkLst>
            <pc:docMk/>
            <pc:sldMk cId="3585540493" sldId="290"/>
            <ac:spMk id="3" creationId="{9DF3E3DE-4343-4914-A1AE-25327B524204}"/>
          </ac:spMkLst>
        </pc:spChg>
      </pc:sldChg>
      <pc:sldChg chg="delSp modSp new mod">
        <pc:chgData name="UTTAM CHAUHAN" userId="3220401eeefa1df2" providerId="LiveId" clId="{95D9B15D-7597-4BBC-B66D-94367B162D36}" dt="2022-04-13T05:23:23.807" v="4455" actId="13926"/>
        <pc:sldMkLst>
          <pc:docMk/>
          <pc:sldMk cId="3810775884" sldId="291"/>
        </pc:sldMkLst>
        <pc:spChg chg="del">
          <ac:chgData name="UTTAM CHAUHAN" userId="3220401eeefa1df2" providerId="LiveId" clId="{95D9B15D-7597-4BBC-B66D-94367B162D36}" dt="2022-04-07T10:59:15.210" v="1361" actId="478"/>
          <ac:spMkLst>
            <pc:docMk/>
            <pc:sldMk cId="3810775884" sldId="291"/>
            <ac:spMk id="2" creationId="{72361001-D59C-4CBF-AF39-E9C47BE2A96A}"/>
          </ac:spMkLst>
        </pc:spChg>
        <pc:spChg chg="mod">
          <ac:chgData name="UTTAM CHAUHAN" userId="3220401eeefa1df2" providerId="LiveId" clId="{95D9B15D-7597-4BBC-B66D-94367B162D36}" dt="2022-04-13T05:23:23.807" v="4455" actId="13926"/>
          <ac:spMkLst>
            <pc:docMk/>
            <pc:sldMk cId="3810775884" sldId="291"/>
            <ac:spMk id="3" creationId="{2D84E157-8106-4F4C-A539-BD0473B714C8}"/>
          </ac:spMkLst>
        </pc:spChg>
      </pc:sldChg>
      <pc:sldChg chg="delSp modSp new mod">
        <pc:chgData name="UTTAM CHAUHAN" userId="3220401eeefa1df2" providerId="LiveId" clId="{95D9B15D-7597-4BBC-B66D-94367B162D36}" dt="2022-04-13T05:24:27.193" v="4459" actId="13926"/>
        <pc:sldMkLst>
          <pc:docMk/>
          <pc:sldMk cId="3800946734" sldId="292"/>
        </pc:sldMkLst>
        <pc:spChg chg="del">
          <ac:chgData name="UTTAM CHAUHAN" userId="3220401eeefa1df2" providerId="LiveId" clId="{95D9B15D-7597-4BBC-B66D-94367B162D36}" dt="2022-04-07T11:12:16.877" v="1385" actId="21"/>
          <ac:spMkLst>
            <pc:docMk/>
            <pc:sldMk cId="3800946734" sldId="292"/>
            <ac:spMk id="2" creationId="{E76A6F37-2F87-4015-887D-651EFC843A66}"/>
          </ac:spMkLst>
        </pc:spChg>
        <pc:spChg chg="mod">
          <ac:chgData name="UTTAM CHAUHAN" userId="3220401eeefa1df2" providerId="LiveId" clId="{95D9B15D-7597-4BBC-B66D-94367B162D36}" dt="2022-04-13T05:24:27.193" v="4459" actId="13926"/>
          <ac:spMkLst>
            <pc:docMk/>
            <pc:sldMk cId="3800946734" sldId="292"/>
            <ac:spMk id="3" creationId="{D3369ED9-56D7-4478-B823-7AFCEDBBC39A}"/>
          </ac:spMkLst>
        </pc:spChg>
      </pc:sldChg>
      <pc:sldChg chg="delSp modSp new mod">
        <pc:chgData name="UTTAM CHAUHAN" userId="3220401eeefa1df2" providerId="LiveId" clId="{95D9B15D-7597-4BBC-B66D-94367B162D36}" dt="2022-04-13T05:24:41.167" v="4461" actId="13926"/>
        <pc:sldMkLst>
          <pc:docMk/>
          <pc:sldMk cId="1186496087" sldId="293"/>
        </pc:sldMkLst>
        <pc:spChg chg="del">
          <ac:chgData name="UTTAM CHAUHAN" userId="3220401eeefa1df2" providerId="LiveId" clId="{95D9B15D-7597-4BBC-B66D-94367B162D36}" dt="2022-04-07T11:16:33.926" v="1417" actId="21"/>
          <ac:spMkLst>
            <pc:docMk/>
            <pc:sldMk cId="1186496087" sldId="293"/>
            <ac:spMk id="2" creationId="{3C22A713-AE46-4817-9E39-3AC10ADC9C9B}"/>
          </ac:spMkLst>
        </pc:spChg>
        <pc:spChg chg="mod">
          <ac:chgData name="UTTAM CHAUHAN" userId="3220401eeefa1df2" providerId="LiveId" clId="{95D9B15D-7597-4BBC-B66D-94367B162D36}" dt="2022-04-13T05:24:41.167" v="4461" actId="13926"/>
          <ac:spMkLst>
            <pc:docMk/>
            <pc:sldMk cId="1186496087" sldId="293"/>
            <ac:spMk id="3" creationId="{5D72180D-28F1-4BFA-9D2A-D6186F78A730}"/>
          </ac:spMkLst>
        </pc:spChg>
      </pc:sldChg>
      <pc:sldChg chg="addSp delSp modSp new mod">
        <pc:chgData name="UTTAM CHAUHAN" userId="3220401eeefa1df2" providerId="LiveId" clId="{95D9B15D-7597-4BBC-B66D-94367B162D36}" dt="2022-04-13T05:25:20.138" v="4463" actId="13926"/>
        <pc:sldMkLst>
          <pc:docMk/>
          <pc:sldMk cId="2762671900" sldId="294"/>
        </pc:sldMkLst>
        <pc:spChg chg="add del">
          <ac:chgData name="UTTAM CHAUHAN" userId="3220401eeefa1df2" providerId="LiveId" clId="{95D9B15D-7597-4BBC-B66D-94367B162D36}" dt="2022-04-07T11:29:51.497" v="1556" actId="478"/>
          <ac:spMkLst>
            <pc:docMk/>
            <pc:sldMk cId="2762671900" sldId="294"/>
            <ac:spMk id="2" creationId="{E83813A6-6E50-41A4-950E-0C7A14D1D81E}"/>
          </ac:spMkLst>
        </pc:spChg>
        <pc:spChg chg="add del mod">
          <ac:chgData name="UTTAM CHAUHAN" userId="3220401eeefa1df2" providerId="LiveId" clId="{95D9B15D-7597-4BBC-B66D-94367B162D36}" dt="2022-04-13T05:25:20.138" v="4463" actId="13926"/>
          <ac:spMkLst>
            <pc:docMk/>
            <pc:sldMk cId="2762671900" sldId="294"/>
            <ac:spMk id="3" creationId="{79809063-DFC2-45C8-80D7-1C092FC9A359}"/>
          </ac:spMkLst>
        </pc:spChg>
        <pc:spChg chg="add del mod">
          <ac:chgData name="UTTAM CHAUHAN" userId="3220401eeefa1df2" providerId="LiveId" clId="{95D9B15D-7597-4BBC-B66D-94367B162D36}" dt="2022-04-07T11:29:46.628" v="1554"/>
          <ac:spMkLst>
            <pc:docMk/>
            <pc:sldMk cId="2762671900" sldId="294"/>
            <ac:spMk id="4" creationId="{6D6ED8DB-35D0-48DF-BF15-896227FE0AB2}"/>
          </ac:spMkLst>
        </pc:spChg>
      </pc:sldChg>
      <pc:sldChg chg="addSp delSp modSp new mod">
        <pc:chgData name="UTTAM CHAUHAN" userId="3220401eeefa1df2" providerId="LiveId" clId="{95D9B15D-7597-4BBC-B66D-94367B162D36}" dt="2022-04-13T05:25:39.508" v="4465" actId="13926"/>
        <pc:sldMkLst>
          <pc:docMk/>
          <pc:sldMk cId="3836025606" sldId="295"/>
        </pc:sldMkLst>
        <pc:spChg chg="del">
          <ac:chgData name="UTTAM CHAUHAN" userId="3220401eeefa1df2" providerId="LiveId" clId="{95D9B15D-7597-4BBC-B66D-94367B162D36}" dt="2022-04-07T11:31:31.564" v="1563" actId="21"/>
          <ac:spMkLst>
            <pc:docMk/>
            <pc:sldMk cId="3836025606" sldId="295"/>
            <ac:spMk id="2" creationId="{89B2EDF3-CFBD-4686-B082-28B222033486}"/>
          </ac:spMkLst>
        </pc:spChg>
        <pc:spChg chg="mod">
          <ac:chgData name="UTTAM CHAUHAN" userId="3220401eeefa1df2" providerId="LiveId" clId="{95D9B15D-7597-4BBC-B66D-94367B162D36}" dt="2022-04-13T05:25:39.508" v="4465" actId="13926"/>
          <ac:spMkLst>
            <pc:docMk/>
            <pc:sldMk cId="3836025606" sldId="295"/>
            <ac:spMk id="3" creationId="{BC228E5F-E400-41F0-9829-5327F7E3C313}"/>
          </ac:spMkLst>
        </pc:spChg>
        <pc:picChg chg="add mod">
          <ac:chgData name="UTTAM CHAUHAN" userId="3220401eeefa1df2" providerId="LiveId" clId="{95D9B15D-7597-4BBC-B66D-94367B162D36}" dt="2022-04-07T11:35:49.666" v="1586" actId="1076"/>
          <ac:picMkLst>
            <pc:docMk/>
            <pc:sldMk cId="3836025606" sldId="295"/>
            <ac:picMk id="5" creationId="{7A635682-C2C2-4862-A4CF-809C29BD467E}"/>
          </ac:picMkLst>
        </pc:picChg>
      </pc:sldChg>
      <pc:sldChg chg="delSp modSp new mod">
        <pc:chgData name="UTTAM CHAUHAN" userId="3220401eeefa1df2" providerId="LiveId" clId="{95D9B15D-7597-4BBC-B66D-94367B162D36}" dt="2022-04-13T05:26:12.539" v="4467" actId="13926"/>
        <pc:sldMkLst>
          <pc:docMk/>
          <pc:sldMk cId="262754334" sldId="296"/>
        </pc:sldMkLst>
        <pc:spChg chg="del">
          <ac:chgData name="UTTAM CHAUHAN" userId="3220401eeefa1df2" providerId="LiveId" clId="{95D9B15D-7597-4BBC-B66D-94367B162D36}" dt="2022-04-07T11:36:06.987" v="1589" actId="478"/>
          <ac:spMkLst>
            <pc:docMk/>
            <pc:sldMk cId="262754334" sldId="296"/>
            <ac:spMk id="2" creationId="{99DAB188-E479-49E4-B2ED-2B508D95B020}"/>
          </ac:spMkLst>
        </pc:spChg>
        <pc:spChg chg="mod">
          <ac:chgData name="UTTAM CHAUHAN" userId="3220401eeefa1df2" providerId="LiveId" clId="{95D9B15D-7597-4BBC-B66D-94367B162D36}" dt="2022-04-13T05:26:12.539" v="4467" actId="13926"/>
          <ac:spMkLst>
            <pc:docMk/>
            <pc:sldMk cId="262754334" sldId="296"/>
            <ac:spMk id="3" creationId="{382D6249-D75E-498C-B071-D77AFF351A50}"/>
          </ac:spMkLst>
        </pc:spChg>
      </pc:sldChg>
      <pc:sldChg chg="delSp modSp new mod">
        <pc:chgData name="UTTAM CHAUHAN" userId="3220401eeefa1df2" providerId="LiveId" clId="{95D9B15D-7597-4BBC-B66D-94367B162D36}" dt="2022-04-13T05:27:01.070" v="4471" actId="13926"/>
        <pc:sldMkLst>
          <pc:docMk/>
          <pc:sldMk cId="3005942240" sldId="297"/>
        </pc:sldMkLst>
        <pc:spChg chg="del">
          <ac:chgData name="UTTAM CHAUHAN" userId="3220401eeefa1df2" providerId="LiveId" clId="{95D9B15D-7597-4BBC-B66D-94367B162D36}" dt="2022-04-07T12:40:00.024" v="1678" actId="21"/>
          <ac:spMkLst>
            <pc:docMk/>
            <pc:sldMk cId="3005942240" sldId="297"/>
            <ac:spMk id="2" creationId="{5DCAF023-DFCA-4028-91AD-C7A0B80ED692}"/>
          </ac:spMkLst>
        </pc:spChg>
        <pc:spChg chg="mod">
          <ac:chgData name="UTTAM CHAUHAN" userId="3220401eeefa1df2" providerId="LiveId" clId="{95D9B15D-7597-4BBC-B66D-94367B162D36}" dt="2022-04-13T05:27:01.070" v="4471" actId="13926"/>
          <ac:spMkLst>
            <pc:docMk/>
            <pc:sldMk cId="3005942240" sldId="297"/>
            <ac:spMk id="3" creationId="{373F5E73-0AC9-49D9-BC2B-00EA2C9DDEEA}"/>
          </ac:spMkLst>
        </pc:spChg>
      </pc:sldChg>
      <pc:sldChg chg="delSp modSp new mod">
        <pc:chgData name="UTTAM CHAUHAN" userId="3220401eeefa1df2" providerId="LiveId" clId="{95D9B15D-7597-4BBC-B66D-94367B162D36}" dt="2022-04-13T05:27:33.900" v="4474" actId="13926"/>
        <pc:sldMkLst>
          <pc:docMk/>
          <pc:sldMk cId="1939571872" sldId="298"/>
        </pc:sldMkLst>
        <pc:spChg chg="del">
          <ac:chgData name="UTTAM CHAUHAN" userId="3220401eeefa1df2" providerId="LiveId" clId="{95D9B15D-7597-4BBC-B66D-94367B162D36}" dt="2022-04-07T12:42:18.719" v="1711" actId="21"/>
          <ac:spMkLst>
            <pc:docMk/>
            <pc:sldMk cId="1939571872" sldId="298"/>
            <ac:spMk id="2" creationId="{11A02ABF-FBB2-497F-847A-996F576318E4}"/>
          </ac:spMkLst>
        </pc:spChg>
        <pc:spChg chg="mod">
          <ac:chgData name="UTTAM CHAUHAN" userId="3220401eeefa1df2" providerId="LiveId" clId="{95D9B15D-7597-4BBC-B66D-94367B162D36}" dt="2022-04-13T05:27:33.900" v="4474" actId="13926"/>
          <ac:spMkLst>
            <pc:docMk/>
            <pc:sldMk cId="1939571872" sldId="298"/>
            <ac:spMk id="3" creationId="{9D254074-5A9D-4523-9FCB-B3A56A4D46A2}"/>
          </ac:spMkLst>
        </pc:spChg>
      </pc:sldChg>
      <pc:sldChg chg="modSp new mod">
        <pc:chgData name="UTTAM CHAUHAN" userId="3220401eeefa1df2" providerId="LiveId" clId="{95D9B15D-7597-4BBC-B66D-94367B162D36}" dt="2022-04-08T13:54:07.184" v="3706" actId="5793"/>
        <pc:sldMkLst>
          <pc:docMk/>
          <pc:sldMk cId="3625303515" sldId="299"/>
        </pc:sldMkLst>
        <pc:spChg chg="mod">
          <ac:chgData name="UTTAM CHAUHAN" userId="3220401eeefa1df2" providerId="LiveId" clId="{95D9B15D-7597-4BBC-B66D-94367B162D36}" dt="2022-04-07T12:44:41.742" v="1723"/>
          <ac:spMkLst>
            <pc:docMk/>
            <pc:sldMk cId="3625303515" sldId="299"/>
            <ac:spMk id="2" creationId="{75B0C88C-1010-489D-9E71-61D919B8CCE7}"/>
          </ac:spMkLst>
        </pc:spChg>
        <pc:spChg chg="mod">
          <ac:chgData name="UTTAM CHAUHAN" userId="3220401eeefa1df2" providerId="LiveId" clId="{95D9B15D-7597-4BBC-B66D-94367B162D36}" dt="2022-04-08T13:54:07.184" v="3706" actId="5793"/>
          <ac:spMkLst>
            <pc:docMk/>
            <pc:sldMk cId="3625303515" sldId="299"/>
            <ac:spMk id="3" creationId="{45227154-ECC1-4D30-8DA9-C62A5C32ABFB}"/>
          </ac:spMkLst>
        </pc:spChg>
      </pc:sldChg>
      <pc:sldChg chg="new del">
        <pc:chgData name="UTTAM CHAUHAN" userId="3220401eeefa1df2" providerId="LiveId" clId="{95D9B15D-7597-4BBC-B66D-94367B162D36}" dt="2022-04-08T13:54:28.266" v="3707" actId="2696"/>
        <pc:sldMkLst>
          <pc:docMk/>
          <pc:sldMk cId="488571388" sldId="300"/>
        </pc:sldMkLst>
      </pc:sldChg>
      <pc:sldChg chg="modSp new mod">
        <pc:chgData name="UTTAM CHAUHAN" userId="3220401eeefa1df2" providerId="LiveId" clId="{95D9B15D-7597-4BBC-B66D-94367B162D36}" dt="2022-04-07T12:50:50.487" v="1750" actId="255"/>
        <pc:sldMkLst>
          <pc:docMk/>
          <pc:sldMk cId="976860808" sldId="301"/>
        </pc:sldMkLst>
        <pc:spChg chg="mod">
          <ac:chgData name="UTTAM CHAUHAN" userId="3220401eeefa1df2" providerId="LiveId" clId="{95D9B15D-7597-4BBC-B66D-94367B162D36}" dt="2022-04-07T12:48:44.874" v="1745"/>
          <ac:spMkLst>
            <pc:docMk/>
            <pc:sldMk cId="976860808" sldId="301"/>
            <ac:spMk id="2" creationId="{0A446F08-3A92-4115-BE0D-7FB51FB9AAAE}"/>
          </ac:spMkLst>
        </pc:spChg>
        <pc:spChg chg="mod">
          <ac:chgData name="UTTAM CHAUHAN" userId="3220401eeefa1df2" providerId="LiveId" clId="{95D9B15D-7597-4BBC-B66D-94367B162D36}" dt="2022-04-07T12:50:50.487" v="1750" actId="255"/>
          <ac:spMkLst>
            <pc:docMk/>
            <pc:sldMk cId="976860808" sldId="301"/>
            <ac:spMk id="3" creationId="{121C7306-389D-4126-9CC3-D06EE94A3135}"/>
          </ac:spMkLst>
        </pc:spChg>
      </pc:sldChg>
      <pc:sldChg chg="addSp delSp modSp new mod">
        <pc:chgData name="UTTAM CHAUHAN" userId="3220401eeefa1df2" providerId="LiveId" clId="{95D9B15D-7597-4BBC-B66D-94367B162D36}" dt="2022-04-08T09:00:32.703" v="2977" actId="14100"/>
        <pc:sldMkLst>
          <pc:docMk/>
          <pc:sldMk cId="1073365228" sldId="302"/>
        </pc:sldMkLst>
        <pc:spChg chg="del">
          <ac:chgData name="UTTAM CHAUHAN" userId="3220401eeefa1df2" providerId="LiveId" clId="{95D9B15D-7597-4BBC-B66D-94367B162D36}" dt="2022-04-07T12:50:58.652" v="1752" actId="478"/>
          <ac:spMkLst>
            <pc:docMk/>
            <pc:sldMk cId="1073365228" sldId="302"/>
            <ac:spMk id="2" creationId="{BC40E2B2-709B-4EB4-BEC7-B49108E70BF3}"/>
          </ac:spMkLst>
        </pc:spChg>
        <pc:spChg chg="del">
          <ac:chgData name="UTTAM CHAUHAN" userId="3220401eeefa1df2" providerId="LiveId" clId="{95D9B15D-7597-4BBC-B66D-94367B162D36}" dt="2022-04-07T12:51:28.086" v="1753" actId="22"/>
          <ac:spMkLst>
            <pc:docMk/>
            <pc:sldMk cId="1073365228" sldId="302"/>
            <ac:spMk id="3" creationId="{C4D30D51-2702-4FC9-8C84-CF7AF74EDFC2}"/>
          </ac:spMkLst>
        </pc:spChg>
        <pc:spChg chg="add del mod">
          <ac:chgData name="UTTAM CHAUHAN" userId="3220401eeefa1df2" providerId="LiveId" clId="{95D9B15D-7597-4BBC-B66D-94367B162D36}" dt="2022-04-07T12:54:33.142" v="1760" actId="22"/>
          <ac:spMkLst>
            <pc:docMk/>
            <pc:sldMk cId="1073365228" sldId="302"/>
            <ac:spMk id="7" creationId="{B50EF419-1A08-49EC-B4E4-5E58E3F7686C}"/>
          </ac:spMkLst>
        </pc:spChg>
        <pc:picChg chg="add del mod ord">
          <ac:chgData name="UTTAM CHAUHAN" userId="3220401eeefa1df2" providerId="LiveId" clId="{95D9B15D-7597-4BBC-B66D-94367B162D36}" dt="2022-04-07T12:54:24.750" v="1759" actId="21"/>
          <ac:picMkLst>
            <pc:docMk/>
            <pc:sldMk cId="1073365228" sldId="302"/>
            <ac:picMk id="5" creationId="{B213805D-72C1-4B12-8F4F-900F9F2C270F}"/>
          </ac:picMkLst>
        </pc:picChg>
        <pc:picChg chg="add mod ord">
          <ac:chgData name="UTTAM CHAUHAN" userId="3220401eeefa1df2" providerId="LiveId" clId="{95D9B15D-7597-4BBC-B66D-94367B162D36}" dt="2022-04-08T09:00:32.703" v="2977" actId="14100"/>
          <ac:picMkLst>
            <pc:docMk/>
            <pc:sldMk cId="1073365228" sldId="302"/>
            <ac:picMk id="9" creationId="{0BA007A6-D2A9-4A5F-83D6-372D8ED89B74}"/>
          </ac:picMkLst>
        </pc:picChg>
      </pc:sldChg>
      <pc:sldChg chg="modSp new mod">
        <pc:chgData name="UTTAM CHAUHAN" userId="3220401eeefa1df2" providerId="LiveId" clId="{95D9B15D-7597-4BBC-B66D-94367B162D36}" dt="2022-04-13T05:30:34.242" v="4476" actId="13926"/>
        <pc:sldMkLst>
          <pc:docMk/>
          <pc:sldMk cId="3628564917" sldId="303"/>
        </pc:sldMkLst>
        <pc:spChg chg="mod">
          <ac:chgData name="UTTAM CHAUHAN" userId="3220401eeefa1df2" providerId="LiveId" clId="{95D9B15D-7597-4BBC-B66D-94367B162D36}" dt="2022-04-08T13:57:01.683" v="3713" actId="20577"/>
          <ac:spMkLst>
            <pc:docMk/>
            <pc:sldMk cId="3628564917" sldId="303"/>
            <ac:spMk id="2" creationId="{DAE53448-D9E7-4D8A-A941-1653B04C97E2}"/>
          </ac:spMkLst>
        </pc:spChg>
        <pc:spChg chg="mod">
          <ac:chgData name="UTTAM CHAUHAN" userId="3220401eeefa1df2" providerId="LiveId" clId="{95D9B15D-7597-4BBC-B66D-94367B162D36}" dt="2022-04-13T05:30:34.242" v="4476" actId="13926"/>
          <ac:spMkLst>
            <pc:docMk/>
            <pc:sldMk cId="3628564917" sldId="303"/>
            <ac:spMk id="3" creationId="{C95FFE88-37AC-42EC-AF7A-DC9C046B056A}"/>
          </ac:spMkLst>
        </pc:spChg>
      </pc:sldChg>
      <pc:sldChg chg="addSp delSp modSp new mod">
        <pc:chgData name="UTTAM CHAUHAN" userId="3220401eeefa1df2" providerId="LiveId" clId="{95D9B15D-7597-4BBC-B66D-94367B162D36}" dt="2022-04-08T01:46:17.603" v="1813" actId="1076"/>
        <pc:sldMkLst>
          <pc:docMk/>
          <pc:sldMk cId="3155114409" sldId="304"/>
        </pc:sldMkLst>
        <pc:spChg chg="del mod">
          <ac:chgData name="UTTAM CHAUHAN" userId="3220401eeefa1df2" providerId="LiveId" clId="{95D9B15D-7597-4BBC-B66D-94367B162D36}" dt="2022-04-08T01:41:30.378" v="1798" actId="478"/>
          <ac:spMkLst>
            <pc:docMk/>
            <pc:sldMk cId="3155114409" sldId="304"/>
            <ac:spMk id="2" creationId="{4ABAC36E-0CAF-4216-910C-A6E9FC49D25B}"/>
          </ac:spMkLst>
        </pc:spChg>
        <pc:spChg chg="mod">
          <ac:chgData name="UTTAM CHAUHAN" userId="3220401eeefa1df2" providerId="LiveId" clId="{95D9B15D-7597-4BBC-B66D-94367B162D36}" dt="2022-04-08T01:45:57.366" v="1808" actId="255"/>
          <ac:spMkLst>
            <pc:docMk/>
            <pc:sldMk cId="3155114409" sldId="304"/>
            <ac:spMk id="3" creationId="{84459AAA-9CEA-4AC2-BC84-8DEDCAF77153}"/>
          </ac:spMkLst>
        </pc:spChg>
        <pc:picChg chg="add mod">
          <ac:chgData name="UTTAM CHAUHAN" userId="3220401eeefa1df2" providerId="LiveId" clId="{95D9B15D-7597-4BBC-B66D-94367B162D36}" dt="2022-04-08T01:46:17.603" v="1813" actId="1076"/>
          <ac:picMkLst>
            <pc:docMk/>
            <pc:sldMk cId="3155114409" sldId="304"/>
            <ac:picMk id="5" creationId="{3C373907-A6B2-48D9-A06B-97CFAB9D5996}"/>
          </ac:picMkLst>
        </pc:picChg>
      </pc:sldChg>
      <pc:sldChg chg="addSp delSp modSp new mod">
        <pc:chgData name="UTTAM CHAUHAN" userId="3220401eeefa1df2" providerId="LiveId" clId="{95D9B15D-7597-4BBC-B66D-94367B162D36}" dt="2022-04-08T01:48:51.015" v="1820" actId="1076"/>
        <pc:sldMkLst>
          <pc:docMk/>
          <pc:sldMk cId="144058465" sldId="305"/>
        </pc:sldMkLst>
        <pc:spChg chg="del">
          <ac:chgData name="UTTAM CHAUHAN" userId="3220401eeefa1df2" providerId="LiveId" clId="{95D9B15D-7597-4BBC-B66D-94367B162D36}" dt="2022-04-08T01:48:38.742" v="1816" actId="21"/>
          <ac:spMkLst>
            <pc:docMk/>
            <pc:sldMk cId="144058465" sldId="305"/>
            <ac:spMk id="2" creationId="{4222471B-8B1C-4710-BE25-08A3D1FB6271}"/>
          </ac:spMkLst>
        </pc:spChg>
        <pc:spChg chg="del">
          <ac:chgData name="UTTAM CHAUHAN" userId="3220401eeefa1df2" providerId="LiveId" clId="{95D9B15D-7597-4BBC-B66D-94367B162D36}" dt="2022-04-08T01:48:35.752" v="1815" actId="22"/>
          <ac:spMkLst>
            <pc:docMk/>
            <pc:sldMk cId="144058465" sldId="305"/>
            <ac:spMk id="3" creationId="{38201775-AD84-48CC-9746-A0BEF386F88F}"/>
          </ac:spMkLst>
        </pc:spChg>
        <pc:picChg chg="add mod ord">
          <ac:chgData name="UTTAM CHAUHAN" userId="3220401eeefa1df2" providerId="LiveId" clId="{95D9B15D-7597-4BBC-B66D-94367B162D36}" dt="2022-04-08T01:48:51.015" v="1820" actId="1076"/>
          <ac:picMkLst>
            <pc:docMk/>
            <pc:sldMk cId="144058465" sldId="305"/>
            <ac:picMk id="5" creationId="{06C5B85D-4CE1-4084-BC12-A8A835D206AB}"/>
          </ac:picMkLst>
        </pc:picChg>
      </pc:sldChg>
      <pc:sldChg chg="modSp new mod">
        <pc:chgData name="UTTAM CHAUHAN" userId="3220401eeefa1df2" providerId="LiveId" clId="{95D9B15D-7597-4BBC-B66D-94367B162D36}" dt="2022-04-13T05:33:51.659" v="4492" actId="13926"/>
        <pc:sldMkLst>
          <pc:docMk/>
          <pc:sldMk cId="20259527" sldId="306"/>
        </pc:sldMkLst>
        <pc:spChg chg="mod">
          <ac:chgData name="UTTAM CHAUHAN" userId="3220401eeefa1df2" providerId="LiveId" clId="{95D9B15D-7597-4BBC-B66D-94367B162D36}" dt="2022-04-08T13:58:24.293" v="3720" actId="113"/>
          <ac:spMkLst>
            <pc:docMk/>
            <pc:sldMk cId="20259527" sldId="306"/>
            <ac:spMk id="2" creationId="{63C4E972-8A82-4604-AC06-8DBD968CE736}"/>
          </ac:spMkLst>
        </pc:spChg>
        <pc:spChg chg="mod">
          <ac:chgData name="UTTAM CHAUHAN" userId="3220401eeefa1df2" providerId="LiveId" clId="{95D9B15D-7597-4BBC-B66D-94367B162D36}" dt="2022-04-13T05:33:51.659" v="4492" actId="13926"/>
          <ac:spMkLst>
            <pc:docMk/>
            <pc:sldMk cId="20259527" sldId="306"/>
            <ac:spMk id="3" creationId="{B04254CA-C7A7-4EFD-8D1F-FA70269AAF1E}"/>
          </ac:spMkLst>
        </pc:spChg>
      </pc:sldChg>
      <pc:sldChg chg="delSp modSp new mod">
        <pc:chgData name="UTTAM CHAUHAN" userId="3220401eeefa1df2" providerId="LiveId" clId="{95D9B15D-7597-4BBC-B66D-94367B162D36}" dt="2022-04-13T05:35:54.808" v="4500" actId="13926"/>
        <pc:sldMkLst>
          <pc:docMk/>
          <pc:sldMk cId="2977310461" sldId="307"/>
        </pc:sldMkLst>
        <pc:spChg chg="del">
          <ac:chgData name="UTTAM CHAUHAN" userId="3220401eeefa1df2" providerId="LiveId" clId="{95D9B15D-7597-4BBC-B66D-94367B162D36}" dt="2022-04-08T04:18:50.904" v="1887" actId="21"/>
          <ac:spMkLst>
            <pc:docMk/>
            <pc:sldMk cId="2977310461" sldId="307"/>
            <ac:spMk id="2" creationId="{0897FC79-D5CB-46D0-9ACF-222BDE033E00}"/>
          </ac:spMkLst>
        </pc:spChg>
        <pc:spChg chg="mod">
          <ac:chgData name="UTTAM CHAUHAN" userId="3220401eeefa1df2" providerId="LiveId" clId="{95D9B15D-7597-4BBC-B66D-94367B162D36}" dt="2022-04-13T05:35:54.808" v="4500" actId="13926"/>
          <ac:spMkLst>
            <pc:docMk/>
            <pc:sldMk cId="2977310461" sldId="307"/>
            <ac:spMk id="3" creationId="{55A3337E-8E5F-4512-96DB-802CE919B7D7}"/>
          </ac:spMkLst>
        </pc:spChg>
      </pc:sldChg>
      <pc:sldChg chg="delSp modSp new mod">
        <pc:chgData name="UTTAM CHAUHAN" userId="3220401eeefa1df2" providerId="LiveId" clId="{95D9B15D-7597-4BBC-B66D-94367B162D36}" dt="2022-04-13T05:37:29.027" v="4504" actId="13926"/>
        <pc:sldMkLst>
          <pc:docMk/>
          <pc:sldMk cId="2697725632" sldId="308"/>
        </pc:sldMkLst>
        <pc:spChg chg="del">
          <ac:chgData name="UTTAM CHAUHAN" userId="3220401eeefa1df2" providerId="LiveId" clId="{95D9B15D-7597-4BBC-B66D-94367B162D36}" dt="2022-04-08T04:39:38.614" v="1941" actId="21"/>
          <ac:spMkLst>
            <pc:docMk/>
            <pc:sldMk cId="2697725632" sldId="308"/>
            <ac:spMk id="2" creationId="{6E83793B-A835-4A0A-9C1D-02E1EDB136D1}"/>
          </ac:spMkLst>
        </pc:spChg>
        <pc:spChg chg="mod">
          <ac:chgData name="UTTAM CHAUHAN" userId="3220401eeefa1df2" providerId="LiveId" clId="{95D9B15D-7597-4BBC-B66D-94367B162D36}" dt="2022-04-13T05:37:29.027" v="4504" actId="13926"/>
          <ac:spMkLst>
            <pc:docMk/>
            <pc:sldMk cId="2697725632" sldId="308"/>
            <ac:spMk id="3" creationId="{ED6430D0-3F6F-4584-8C09-69A3ECB47906}"/>
          </ac:spMkLst>
        </pc:spChg>
      </pc:sldChg>
      <pc:sldChg chg="delSp modSp new mod">
        <pc:chgData name="UTTAM CHAUHAN" userId="3220401eeefa1df2" providerId="LiveId" clId="{95D9B15D-7597-4BBC-B66D-94367B162D36}" dt="2022-04-13T05:36:30.607" v="4501" actId="20577"/>
        <pc:sldMkLst>
          <pc:docMk/>
          <pc:sldMk cId="2247377678" sldId="309"/>
        </pc:sldMkLst>
        <pc:spChg chg="del">
          <ac:chgData name="UTTAM CHAUHAN" userId="3220401eeefa1df2" providerId="LiveId" clId="{95D9B15D-7597-4BBC-B66D-94367B162D36}" dt="2022-04-08T04:50:36.708" v="2180" actId="21"/>
          <ac:spMkLst>
            <pc:docMk/>
            <pc:sldMk cId="2247377678" sldId="309"/>
            <ac:spMk id="2" creationId="{395ECDF8-BA7E-4A0D-A104-E3A8F215E019}"/>
          </ac:spMkLst>
        </pc:spChg>
        <pc:spChg chg="mod">
          <ac:chgData name="UTTAM CHAUHAN" userId="3220401eeefa1df2" providerId="LiveId" clId="{95D9B15D-7597-4BBC-B66D-94367B162D36}" dt="2022-04-13T05:36:30.607" v="4501" actId="20577"/>
          <ac:spMkLst>
            <pc:docMk/>
            <pc:sldMk cId="2247377678" sldId="309"/>
            <ac:spMk id="3" creationId="{893FF970-4FDF-46A8-A2FB-6362A9B46BD2}"/>
          </ac:spMkLst>
        </pc:spChg>
      </pc:sldChg>
      <pc:sldChg chg="delSp modSp new mod">
        <pc:chgData name="UTTAM CHAUHAN" userId="3220401eeefa1df2" providerId="LiveId" clId="{95D9B15D-7597-4BBC-B66D-94367B162D36}" dt="2022-04-13T05:39:04.827" v="4509" actId="13926"/>
        <pc:sldMkLst>
          <pc:docMk/>
          <pc:sldMk cId="3831132672" sldId="310"/>
        </pc:sldMkLst>
        <pc:spChg chg="del">
          <ac:chgData name="UTTAM CHAUHAN" userId="3220401eeefa1df2" providerId="LiveId" clId="{95D9B15D-7597-4BBC-B66D-94367B162D36}" dt="2022-04-08T04:57:58.344" v="2269" actId="21"/>
          <ac:spMkLst>
            <pc:docMk/>
            <pc:sldMk cId="3831132672" sldId="310"/>
            <ac:spMk id="2" creationId="{07A66521-3C15-40B3-8288-2D8D1E811DC3}"/>
          </ac:spMkLst>
        </pc:spChg>
        <pc:spChg chg="mod">
          <ac:chgData name="UTTAM CHAUHAN" userId="3220401eeefa1df2" providerId="LiveId" clId="{95D9B15D-7597-4BBC-B66D-94367B162D36}" dt="2022-04-13T05:39:04.827" v="4509" actId="13926"/>
          <ac:spMkLst>
            <pc:docMk/>
            <pc:sldMk cId="3831132672" sldId="310"/>
            <ac:spMk id="3" creationId="{567593DE-9BC1-45BB-AC87-2F22E8C34D26}"/>
          </ac:spMkLst>
        </pc:spChg>
      </pc:sldChg>
      <pc:sldChg chg="addSp delSp modSp new mod">
        <pc:chgData name="UTTAM CHAUHAN" userId="3220401eeefa1df2" providerId="LiveId" clId="{95D9B15D-7597-4BBC-B66D-94367B162D36}" dt="2022-04-13T05:43:00.803" v="4583" actId="13926"/>
        <pc:sldMkLst>
          <pc:docMk/>
          <pc:sldMk cId="3265682089" sldId="311"/>
        </pc:sldMkLst>
        <pc:spChg chg="del">
          <ac:chgData name="UTTAM CHAUHAN" userId="3220401eeefa1df2" providerId="LiveId" clId="{95D9B15D-7597-4BBC-B66D-94367B162D36}" dt="2022-04-08T05:00:14.620" v="2283" actId="21"/>
          <ac:spMkLst>
            <pc:docMk/>
            <pc:sldMk cId="3265682089" sldId="311"/>
            <ac:spMk id="2" creationId="{8D30E76A-244A-42F9-B0E3-69A341D3DFE3}"/>
          </ac:spMkLst>
        </pc:spChg>
        <pc:spChg chg="mod">
          <ac:chgData name="UTTAM CHAUHAN" userId="3220401eeefa1df2" providerId="LiveId" clId="{95D9B15D-7597-4BBC-B66D-94367B162D36}" dt="2022-04-13T05:43:00.803" v="4583" actId="13926"/>
          <ac:spMkLst>
            <pc:docMk/>
            <pc:sldMk cId="3265682089" sldId="311"/>
            <ac:spMk id="3" creationId="{1A6E0DC8-68DC-4B56-8FA2-75C6856737DA}"/>
          </ac:spMkLst>
        </pc:spChg>
        <pc:picChg chg="add mod">
          <ac:chgData name="UTTAM CHAUHAN" userId="3220401eeefa1df2" providerId="LiveId" clId="{95D9B15D-7597-4BBC-B66D-94367B162D36}" dt="2022-04-13T05:41:12.437" v="4548" actId="14100"/>
          <ac:picMkLst>
            <pc:docMk/>
            <pc:sldMk cId="3265682089" sldId="311"/>
            <ac:picMk id="4" creationId="{93EFBB5A-5B13-4CB5-9885-11D519B719A1}"/>
          </ac:picMkLst>
        </pc:picChg>
      </pc:sldChg>
      <pc:sldChg chg="delSp modSp new mod">
        <pc:chgData name="UTTAM CHAUHAN" userId="3220401eeefa1df2" providerId="LiveId" clId="{95D9B15D-7597-4BBC-B66D-94367B162D36}" dt="2022-04-13T05:43:57.081" v="4587" actId="13926"/>
        <pc:sldMkLst>
          <pc:docMk/>
          <pc:sldMk cId="4095878573" sldId="312"/>
        </pc:sldMkLst>
        <pc:spChg chg="del">
          <ac:chgData name="UTTAM CHAUHAN" userId="3220401eeefa1df2" providerId="LiveId" clId="{95D9B15D-7597-4BBC-B66D-94367B162D36}" dt="2022-04-08T05:03:21.892" v="2301" actId="21"/>
          <ac:spMkLst>
            <pc:docMk/>
            <pc:sldMk cId="4095878573" sldId="312"/>
            <ac:spMk id="2" creationId="{7D446891-763D-403D-BA47-6E7701C56968}"/>
          </ac:spMkLst>
        </pc:spChg>
        <pc:spChg chg="mod">
          <ac:chgData name="UTTAM CHAUHAN" userId="3220401eeefa1df2" providerId="LiveId" clId="{95D9B15D-7597-4BBC-B66D-94367B162D36}" dt="2022-04-13T05:43:57.081" v="4587" actId="13926"/>
          <ac:spMkLst>
            <pc:docMk/>
            <pc:sldMk cId="4095878573" sldId="312"/>
            <ac:spMk id="3" creationId="{C3ED8D98-60A8-49D5-98BD-423F9A3E7CBE}"/>
          </ac:spMkLst>
        </pc:spChg>
      </pc:sldChg>
      <pc:sldChg chg="delSp modSp new mod">
        <pc:chgData name="UTTAM CHAUHAN" userId="3220401eeefa1df2" providerId="LiveId" clId="{95D9B15D-7597-4BBC-B66D-94367B162D36}" dt="2022-04-13T05:44:49.980" v="4589" actId="13926"/>
        <pc:sldMkLst>
          <pc:docMk/>
          <pc:sldMk cId="3599536120" sldId="313"/>
        </pc:sldMkLst>
        <pc:spChg chg="del">
          <ac:chgData name="UTTAM CHAUHAN" userId="3220401eeefa1df2" providerId="LiveId" clId="{95D9B15D-7597-4BBC-B66D-94367B162D36}" dt="2022-04-08T05:10:00.808" v="2345" actId="21"/>
          <ac:spMkLst>
            <pc:docMk/>
            <pc:sldMk cId="3599536120" sldId="313"/>
            <ac:spMk id="2" creationId="{1D71FED4-4119-4D63-AA69-E5AB85A60789}"/>
          </ac:spMkLst>
        </pc:spChg>
        <pc:spChg chg="mod">
          <ac:chgData name="UTTAM CHAUHAN" userId="3220401eeefa1df2" providerId="LiveId" clId="{95D9B15D-7597-4BBC-B66D-94367B162D36}" dt="2022-04-13T05:44:49.980" v="4589" actId="13926"/>
          <ac:spMkLst>
            <pc:docMk/>
            <pc:sldMk cId="3599536120" sldId="313"/>
            <ac:spMk id="3" creationId="{BD3968EA-7EF7-4434-8CD1-C52D61C51390}"/>
          </ac:spMkLst>
        </pc:spChg>
      </pc:sldChg>
      <pc:sldChg chg="addSp delSp modSp new mod">
        <pc:chgData name="UTTAM CHAUHAN" userId="3220401eeefa1df2" providerId="LiveId" clId="{95D9B15D-7597-4BBC-B66D-94367B162D36}" dt="2022-04-13T05:45:33.802" v="4593" actId="13926"/>
        <pc:sldMkLst>
          <pc:docMk/>
          <pc:sldMk cId="3672346373" sldId="314"/>
        </pc:sldMkLst>
        <pc:spChg chg="del">
          <ac:chgData name="UTTAM CHAUHAN" userId="3220401eeefa1df2" providerId="LiveId" clId="{95D9B15D-7597-4BBC-B66D-94367B162D36}" dt="2022-04-08T05:13:24.914" v="2355" actId="21"/>
          <ac:spMkLst>
            <pc:docMk/>
            <pc:sldMk cId="3672346373" sldId="314"/>
            <ac:spMk id="2" creationId="{5C850F0E-AD8F-4289-AED1-6663F3991B58}"/>
          </ac:spMkLst>
        </pc:spChg>
        <pc:spChg chg="mod">
          <ac:chgData name="UTTAM CHAUHAN" userId="3220401eeefa1df2" providerId="LiveId" clId="{95D9B15D-7597-4BBC-B66D-94367B162D36}" dt="2022-04-13T05:45:33.802" v="4593" actId="13926"/>
          <ac:spMkLst>
            <pc:docMk/>
            <pc:sldMk cId="3672346373" sldId="314"/>
            <ac:spMk id="3" creationId="{0D9BFE5D-66FB-4304-8E55-F96C1DA49961}"/>
          </ac:spMkLst>
        </pc:spChg>
        <pc:picChg chg="add mod">
          <ac:chgData name="UTTAM CHAUHAN" userId="3220401eeefa1df2" providerId="LiveId" clId="{95D9B15D-7597-4BBC-B66D-94367B162D36}" dt="2022-04-13T04:14:50.957" v="4234" actId="1076"/>
          <ac:picMkLst>
            <pc:docMk/>
            <pc:sldMk cId="3672346373" sldId="314"/>
            <ac:picMk id="5" creationId="{0489801F-F8E4-4B8A-B7B1-77DB46979313}"/>
          </ac:picMkLst>
        </pc:picChg>
      </pc:sldChg>
      <pc:sldChg chg="addSp delSp modSp new mod">
        <pc:chgData name="UTTAM CHAUHAN" userId="3220401eeefa1df2" providerId="LiveId" clId="{95D9B15D-7597-4BBC-B66D-94367B162D36}" dt="2022-04-13T05:46:02.238" v="4594" actId="13926"/>
        <pc:sldMkLst>
          <pc:docMk/>
          <pc:sldMk cId="4047177400" sldId="315"/>
        </pc:sldMkLst>
        <pc:spChg chg="add del mod">
          <ac:chgData name="UTTAM CHAUHAN" userId="3220401eeefa1df2" providerId="LiveId" clId="{95D9B15D-7597-4BBC-B66D-94367B162D36}" dt="2022-04-08T05:19:16.764" v="2379" actId="1076"/>
          <ac:spMkLst>
            <pc:docMk/>
            <pc:sldMk cId="4047177400" sldId="315"/>
            <ac:spMk id="2" creationId="{6FA7F383-3188-4DB7-9D2E-230B967973B0}"/>
          </ac:spMkLst>
        </pc:spChg>
        <pc:spChg chg="mod">
          <ac:chgData name="UTTAM CHAUHAN" userId="3220401eeefa1df2" providerId="LiveId" clId="{95D9B15D-7597-4BBC-B66D-94367B162D36}" dt="2022-04-13T05:46:02.238" v="4594" actId="13926"/>
          <ac:spMkLst>
            <pc:docMk/>
            <pc:sldMk cId="4047177400" sldId="315"/>
            <ac:spMk id="3" creationId="{1D6AB4C3-183D-45A1-8C11-DF310ED0C68B}"/>
          </ac:spMkLst>
        </pc:spChg>
      </pc:sldChg>
      <pc:sldChg chg="delSp modSp new mod">
        <pc:chgData name="UTTAM CHAUHAN" userId="3220401eeefa1df2" providerId="LiveId" clId="{95D9B15D-7597-4BBC-B66D-94367B162D36}" dt="2022-04-13T05:47:30.011" v="4600" actId="13926"/>
        <pc:sldMkLst>
          <pc:docMk/>
          <pc:sldMk cId="1752705798" sldId="316"/>
        </pc:sldMkLst>
        <pc:spChg chg="del mod">
          <ac:chgData name="UTTAM CHAUHAN" userId="3220401eeefa1df2" providerId="LiveId" clId="{95D9B15D-7597-4BBC-B66D-94367B162D36}" dt="2022-04-08T05:29:28.393" v="2439" actId="21"/>
          <ac:spMkLst>
            <pc:docMk/>
            <pc:sldMk cId="1752705798" sldId="316"/>
            <ac:spMk id="2" creationId="{0943D3C4-E40C-4B77-8ECC-F55ECC2EED0B}"/>
          </ac:spMkLst>
        </pc:spChg>
        <pc:spChg chg="mod">
          <ac:chgData name="UTTAM CHAUHAN" userId="3220401eeefa1df2" providerId="LiveId" clId="{95D9B15D-7597-4BBC-B66D-94367B162D36}" dt="2022-04-13T05:47:30.011" v="4600" actId="13926"/>
          <ac:spMkLst>
            <pc:docMk/>
            <pc:sldMk cId="1752705798" sldId="316"/>
            <ac:spMk id="3" creationId="{AA6BA10F-9703-4AA9-A00D-0C2BE1FD92F6}"/>
          </ac:spMkLst>
        </pc:spChg>
      </pc:sldChg>
      <pc:sldChg chg="modSp new mod">
        <pc:chgData name="UTTAM CHAUHAN" userId="3220401eeefa1df2" providerId="LiveId" clId="{95D9B15D-7597-4BBC-B66D-94367B162D36}" dt="2022-04-08T14:09:14.376" v="3800" actId="12"/>
        <pc:sldMkLst>
          <pc:docMk/>
          <pc:sldMk cId="2568963724" sldId="317"/>
        </pc:sldMkLst>
        <pc:spChg chg="mod">
          <ac:chgData name="UTTAM CHAUHAN" userId="3220401eeefa1df2" providerId="LiveId" clId="{95D9B15D-7597-4BBC-B66D-94367B162D36}" dt="2022-04-08T05:37:33.422" v="2520" actId="1076"/>
          <ac:spMkLst>
            <pc:docMk/>
            <pc:sldMk cId="2568963724" sldId="317"/>
            <ac:spMk id="2" creationId="{6C00804E-BAB6-4937-96DE-A306E47BC6CE}"/>
          </ac:spMkLst>
        </pc:spChg>
        <pc:spChg chg="mod">
          <ac:chgData name="UTTAM CHAUHAN" userId="3220401eeefa1df2" providerId="LiveId" clId="{95D9B15D-7597-4BBC-B66D-94367B162D36}" dt="2022-04-08T14:09:14.376" v="3800" actId="12"/>
          <ac:spMkLst>
            <pc:docMk/>
            <pc:sldMk cId="2568963724" sldId="317"/>
            <ac:spMk id="3" creationId="{0200C2F4-AA22-4803-B2E9-F77F8FF397D2}"/>
          </ac:spMkLst>
        </pc:spChg>
      </pc:sldChg>
      <pc:sldChg chg="delSp modSp new mod">
        <pc:chgData name="UTTAM CHAUHAN" userId="3220401eeefa1df2" providerId="LiveId" clId="{95D9B15D-7597-4BBC-B66D-94367B162D36}" dt="2022-04-13T05:49:08.466" v="4608" actId="13926"/>
        <pc:sldMkLst>
          <pc:docMk/>
          <pc:sldMk cId="3723472653" sldId="318"/>
        </pc:sldMkLst>
        <pc:spChg chg="del mod">
          <ac:chgData name="UTTAM CHAUHAN" userId="3220401eeefa1df2" providerId="LiveId" clId="{95D9B15D-7597-4BBC-B66D-94367B162D36}" dt="2022-04-08T05:40:38.769" v="2536" actId="21"/>
          <ac:spMkLst>
            <pc:docMk/>
            <pc:sldMk cId="3723472653" sldId="318"/>
            <ac:spMk id="2" creationId="{11A56006-AAD0-4F0E-9CE1-DBBC24BC245C}"/>
          </ac:spMkLst>
        </pc:spChg>
        <pc:spChg chg="mod">
          <ac:chgData name="UTTAM CHAUHAN" userId="3220401eeefa1df2" providerId="LiveId" clId="{95D9B15D-7597-4BBC-B66D-94367B162D36}" dt="2022-04-13T05:49:08.466" v="4608" actId="13926"/>
          <ac:spMkLst>
            <pc:docMk/>
            <pc:sldMk cId="3723472653" sldId="318"/>
            <ac:spMk id="3" creationId="{3DFA2EC3-9D7F-41FB-BA22-300D0A46A214}"/>
          </ac:spMkLst>
        </pc:spChg>
      </pc:sldChg>
      <pc:sldChg chg="modSp new mod">
        <pc:chgData name="UTTAM CHAUHAN" userId="3220401eeefa1df2" providerId="LiveId" clId="{95D9B15D-7597-4BBC-B66D-94367B162D36}" dt="2022-04-13T05:50:31.233" v="4615" actId="13926"/>
        <pc:sldMkLst>
          <pc:docMk/>
          <pc:sldMk cId="3538298489" sldId="319"/>
        </pc:sldMkLst>
        <pc:spChg chg="mod">
          <ac:chgData name="UTTAM CHAUHAN" userId="3220401eeefa1df2" providerId="LiveId" clId="{95D9B15D-7597-4BBC-B66D-94367B162D36}" dt="2022-04-08T06:07:53.666" v="2552" actId="1076"/>
          <ac:spMkLst>
            <pc:docMk/>
            <pc:sldMk cId="3538298489" sldId="319"/>
            <ac:spMk id="2" creationId="{B4DCF9D4-19CA-4252-BB02-5536E239DD3C}"/>
          </ac:spMkLst>
        </pc:spChg>
        <pc:spChg chg="mod">
          <ac:chgData name="UTTAM CHAUHAN" userId="3220401eeefa1df2" providerId="LiveId" clId="{95D9B15D-7597-4BBC-B66D-94367B162D36}" dt="2022-04-13T05:50:31.233" v="4615" actId="13926"/>
          <ac:spMkLst>
            <pc:docMk/>
            <pc:sldMk cId="3538298489" sldId="319"/>
            <ac:spMk id="3" creationId="{BD725987-E13A-4937-A339-5D8275D36445}"/>
          </ac:spMkLst>
        </pc:spChg>
      </pc:sldChg>
      <pc:sldChg chg="modSp new mod">
        <pc:chgData name="UTTAM CHAUHAN" userId="3220401eeefa1df2" providerId="LiveId" clId="{95D9B15D-7597-4BBC-B66D-94367B162D36}" dt="2022-04-13T05:51:58.254" v="4620" actId="13926"/>
        <pc:sldMkLst>
          <pc:docMk/>
          <pc:sldMk cId="1697688708" sldId="320"/>
        </pc:sldMkLst>
        <pc:spChg chg="mod">
          <ac:chgData name="UTTAM CHAUHAN" userId="3220401eeefa1df2" providerId="LiveId" clId="{95D9B15D-7597-4BBC-B66D-94367B162D36}" dt="2022-04-08T06:21:52.528" v="2630" actId="122"/>
          <ac:spMkLst>
            <pc:docMk/>
            <pc:sldMk cId="1697688708" sldId="320"/>
            <ac:spMk id="2" creationId="{6539C425-17B0-431D-851F-C8376EEC0679}"/>
          </ac:spMkLst>
        </pc:spChg>
        <pc:spChg chg="mod">
          <ac:chgData name="UTTAM CHAUHAN" userId="3220401eeefa1df2" providerId="LiveId" clId="{95D9B15D-7597-4BBC-B66D-94367B162D36}" dt="2022-04-13T05:51:58.254" v="4620" actId="13926"/>
          <ac:spMkLst>
            <pc:docMk/>
            <pc:sldMk cId="1697688708" sldId="320"/>
            <ac:spMk id="3" creationId="{DDDECC48-CA09-4167-90A6-1F25842C8751}"/>
          </ac:spMkLst>
        </pc:spChg>
      </pc:sldChg>
      <pc:sldChg chg="addSp delSp modSp new del mod">
        <pc:chgData name="UTTAM CHAUHAN" userId="3220401eeefa1df2" providerId="LiveId" clId="{95D9B15D-7597-4BBC-B66D-94367B162D36}" dt="2022-04-08T06:30:51.878" v="2763" actId="2696"/>
        <pc:sldMkLst>
          <pc:docMk/>
          <pc:sldMk cId="1242632691" sldId="321"/>
        </pc:sldMkLst>
        <pc:spChg chg="del">
          <ac:chgData name="UTTAM CHAUHAN" userId="3220401eeefa1df2" providerId="LiveId" clId="{95D9B15D-7597-4BBC-B66D-94367B162D36}" dt="2022-04-08T06:13:49.147" v="2619" actId="22"/>
          <ac:spMkLst>
            <pc:docMk/>
            <pc:sldMk cId="1242632691" sldId="321"/>
            <ac:spMk id="3" creationId="{BCB3E40A-5F52-4544-B27F-D52857520C37}"/>
          </ac:spMkLst>
        </pc:spChg>
        <pc:spChg chg="add mod">
          <ac:chgData name="UTTAM CHAUHAN" userId="3220401eeefa1df2" providerId="LiveId" clId="{95D9B15D-7597-4BBC-B66D-94367B162D36}" dt="2022-04-08T06:14:27.538" v="2623" actId="21"/>
          <ac:spMkLst>
            <pc:docMk/>
            <pc:sldMk cId="1242632691" sldId="321"/>
            <ac:spMk id="7" creationId="{8718EEAC-B5DF-432C-BD4D-F21AD31341C5}"/>
          </ac:spMkLst>
        </pc:spChg>
        <pc:picChg chg="add del mod ord">
          <ac:chgData name="UTTAM CHAUHAN" userId="3220401eeefa1df2" providerId="LiveId" clId="{95D9B15D-7597-4BBC-B66D-94367B162D36}" dt="2022-04-08T06:14:27.538" v="2623" actId="21"/>
          <ac:picMkLst>
            <pc:docMk/>
            <pc:sldMk cId="1242632691" sldId="321"/>
            <ac:picMk id="5" creationId="{577A6FF6-52B2-42A1-8447-69FA76EE0470}"/>
          </ac:picMkLst>
        </pc:picChg>
      </pc:sldChg>
      <pc:sldChg chg="addSp delSp modSp new mod">
        <pc:chgData name="UTTAM CHAUHAN" userId="3220401eeefa1df2" providerId="LiveId" clId="{95D9B15D-7597-4BBC-B66D-94367B162D36}" dt="2022-04-13T04:57:10.519" v="4382" actId="1076"/>
        <pc:sldMkLst>
          <pc:docMk/>
          <pc:sldMk cId="1380570565" sldId="322"/>
        </pc:sldMkLst>
        <pc:spChg chg="del">
          <ac:chgData name="UTTAM CHAUHAN" userId="3220401eeefa1df2" providerId="LiveId" clId="{95D9B15D-7597-4BBC-B66D-94367B162D36}" dt="2022-04-08T13:12:31.723" v="3553" actId="21"/>
          <ac:spMkLst>
            <pc:docMk/>
            <pc:sldMk cId="1380570565" sldId="322"/>
            <ac:spMk id="2" creationId="{582A0739-DB04-4344-9C97-056EFB112CAD}"/>
          </ac:spMkLst>
        </pc:spChg>
        <pc:spChg chg="del">
          <ac:chgData name="UTTAM CHAUHAN" userId="3220401eeefa1df2" providerId="LiveId" clId="{95D9B15D-7597-4BBC-B66D-94367B162D36}" dt="2022-04-08T06:16:24.476" v="2625"/>
          <ac:spMkLst>
            <pc:docMk/>
            <pc:sldMk cId="1380570565" sldId="322"/>
            <ac:spMk id="3" creationId="{E676655F-6A6A-42B6-80E0-230A6B78FEB8}"/>
          </ac:spMkLst>
        </pc:spChg>
        <pc:picChg chg="add mod">
          <ac:chgData name="UTTAM CHAUHAN" userId="3220401eeefa1df2" providerId="LiveId" clId="{95D9B15D-7597-4BBC-B66D-94367B162D36}" dt="2022-04-13T04:57:10.519" v="4382" actId="1076"/>
          <ac:picMkLst>
            <pc:docMk/>
            <pc:sldMk cId="1380570565" sldId="322"/>
            <ac:picMk id="4" creationId="{24B4B497-C200-407D-BEA6-286A3CE7A35C}"/>
          </ac:picMkLst>
        </pc:picChg>
      </pc:sldChg>
      <pc:sldChg chg="delSp modSp new mod">
        <pc:chgData name="UTTAM CHAUHAN" userId="3220401eeefa1df2" providerId="LiveId" clId="{95D9B15D-7597-4BBC-B66D-94367B162D36}" dt="2022-04-13T05:52:16.673" v="4622" actId="13926"/>
        <pc:sldMkLst>
          <pc:docMk/>
          <pc:sldMk cId="504679398" sldId="323"/>
        </pc:sldMkLst>
        <pc:spChg chg="del">
          <ac:chgData name="UTTAM CHAUHAN" userId="3220401eeefa1df2" providerId="LiveId" clId="{95D9B15D-7597-4BBC-B66D-94367B162D36}" dt="2022-04-08T06:28:51.612" v="2672" actId="21"/>
          <ac:spMkLst>
            <pc:docMk/>
            <pc:sldMk cId="504679398" sldId="323"/>
            <ac:spMk id="2" creationId="{985CCE18-5800-4BAF-97D3-FB40D8ECA601}"/>
          </ac:spMkLst>
        </pc:spChg>
        <pc:spChg chg="mod">
          <ac:chgData name="UTTAM CHAUHAN" userId="3220401eeefa1df2" providerId="LiveId" clId="{95D9B15D-7597-4BBC-B66D-94367B162D36}" dt="2022-04-13T05:52:16.673" v="4622" actId="13926"/>
          <ac:spMkLst>
            <pc:docMk/>
            <pc:sldMk cId="504679398" sldId="323"/>
            <ac:spMk id="3" creationId="{C45AC178-C9A7-46FA-9F78-3B06DB0A1B1D}"/>
          </ac:spMkLst>
        </pc:spChg>
      </pc:sldChg>
      <pc:sldChg chg="modSp new mod">
        <pc:chgData name="UTTAM CHAUHAN" userId="3220401eeefa1df2" providerId="LiveId" clId="{95D9B15D-7597-4BBC-B66D-94367B162D36}" dt="2022-04-13T05:53:12.180" v="4624" actId="13926"/>
        <pc:sldMkLst>
          <pc:docMk/>
          <pc:sldMk cId="2821086446" sldId="324"/>
        </pc:sldMkLst>
        <pc:spChg chg="mod">
          <ac:chgData name="UTTAM CHAUHAN" userId="3220401eeefa1df2" providerId="LiveId" clId="{95D9B15D-7597-4BBC-B66D-94367B162D36}" dt="2022-04-08T06:35:50.803" v="2791" actId="1076"/>
          <ac:spMkLst>
            <pc:docMk/>
            <pc:sldMk cId="2821086446" sldId="324"/>
            <ac:spMk id="2" creationId="{7BA01F29-2AEA-48A4-87CB-062859EAD80C}"/>
          </ac:spMkLst>
        </pc:spChg>
        <pc:spChg chg="mod">
          <ac:chgData name="UTTAM CHAUHAN" userId="3220401eeefa1df2" providerId="LiveId" clId="{95D9B15D-7597-4BBC-B66D-94367B162D36}" dt="2022-04-13T05:53:12.180" v="4624" actId="13926"/>
          <ac:spMkLst>
            <pc:docMk/>
            <pc:sldMk cId="2821086446" sldId="324"/>
            <ac:spMk id="3" creationId="{8FE13A8E-16D1-4016-A2DD-82EC44C48805}"/>
          </ac:spMkLst>
        </pc:spChg>
      </pc:sldChg>
      <pc:sldChg chg="modSp new mod">
        <pc:chgData name="UTTAM CHAUHAN" userId="3220401eeefa1df2" providerId="LiveId" clId="{95D9B15D-7597-4BBC-B66D-94367B162D36}" dt="2022-04-13T05:54:13.832" v="4629" actId="13926"/>
        <pc:sldMkLst>
          <pc:docMk/>
          <pc:sldMk cId="649940816" sldId="325"/>
        </pc:sldMkLst>
        <pc:spChg chg="mod">
          <ac:chgData name="UTTAM CHAUHAN" userId="3220401eeefa1df2" providerId="LiveId" clId="{95D9B15D-7597-4BBC-B66D-94367B162D36}" dt="2022-04-08T06:41:52.847" v="2847" actId="122"/>
          <ac:spMkLst>
            <pc:docMk/>
            <pc:sldMk cId="649940816" sldId="325"/>
            <ac:spMk id="2" creationId="{D5856583-7FB9-4009-9755-5B8FDC360938}"/>
          </ac:spMkLst>
        </pc:spChg>
        <pc:spChg chg="mod">
          <ac:chgData name="UTTAM CHAUHAN" userId="3220401eeefa1df2" providerId="LiveId" clId="{95D9B15D-7597-4BBC-B66D-94367B162D36}" dt="2022-04-13T05:54:13.832" v="4629" actId="13926"/>
          <ac:spMkLst>
            <pc:docMk/>
            <pc:sldMk cId="649940816" sldId="325"/>
            <ac:spMk id="3" creationId="{F5E2BB44-81E6-473D-8E58-56BFD896C5EF}"/>
          </ac:spMkLst>
        </pc:spChg>
      </pc:sldChg>
      <pc:sldChg chg="addSp delSp modSp new mod">
        <pc:chgData name="UTTAM CHAUHAN" userId="3220401eeefa1df2" providerId="LiveId" clId="{95D9B15D-7597-4BBC-B66D-94367B162D36}" dt="2022-04-13T05:55:06.228" v="4632" actId="13926"/>
        <pc:sldMkLst>
          <pc:docMk/>
          <pc:sldMk cId="1282959871" sldId="326"/>
        </pc:sldMkLst>
        <pc:spChg chg="del">
          <ac:chgData name="UTTAM CHAUHAN" userId="3220401eeefa1df2" providerId="LiveId" clId="{95D9B15D-7597-4BBC-B66D-94367B162D36}" dt="2022-04-08T06:48:22.418" v="2878" actId="21"/>
          <ac:spMkLst>
            <pc:docMk/>
            <pc:sldMk cId="1282959871" sldId="326"/>
            <ac:spMk id="2" creationId="{A30CD6B1-0F0C-4437-A9F4-0E59737DE038}"/>
          </ac:spMkLst>
        </pc:spChg>
        <pc:spChg chg="mod">
          <ac:chgData name="UTTAM CHAUHAN" userId="3220401eeefa1df2" providerId="LiveId" clId="{95D9B15D-7597-4BBC-B66D-94367B162D36}" dt="2022-04-13T05:55:06.228" v="4632" actId="13926"/>
          <ac:spMkLst>
            <pc:docMk/>
            <pc:sldMk cId="1282959871" sldId="326"/>
            <ac:spMk id="3" creationId="{BF0F8C81-0D91-437B-97AE-E211E380DE4C}"/>
          </ac:spMkLst>
        </pc:spChg>
        <pc:picChg chg="add mod">
          <ac:chgData name="UTTAM CHAUHAN" userId="3220401eeefa1df2" providerId="LiveId" clId="{95D9B15D-7597-4BBC-B66D-94367B162D36}" dt="2022-04-08T14:15:37.225" v="3862" actId="14100"/>
          <ac:picMkLst>
            <pc:docMk/>
            <pc:sldMk cId="1282959871" sldId="326"/>
            <ac:picMk id="5" creationId="{FD6EF992-519A-4461-A483-366D4ACBB513}"/>
          </ac:picMkLst>
        </pc:picChg>
        <pc:picChg chg="add mod">
          <ac:chgData name="UTTAM CHAUHAN" userId="3220401eeefa1df2" providerId="LiveId" clId="{95D9B15D-7597-4BBC-B66D-94367B162D36}" dt="2022-04-08T14:15:40.728" v="3863" actId="1076"/>
          <ac:picMkLst>
            <pc:docMk/>
            <pc:sldMk cId="1282959871" sldId="326"/>
            <ac:picMk id="7" creationId="{FAF381AA-FDBA-43AC-A48E-E15120AE66AE}"/>
          </ac:picMkLst>
        </pc:picChg>
        <pc:picChg chg="add mod">
          <ac:chgData name="UTTAM CHAUHAN" userId="3220401eeefa1df2" providerId="LiveId" clId="{95D9B15D-7597-4BBC-B66D-94367B162D36}" dt="2022-04-08T14:15:58.115" v="3866" actId="1076"/>
          <ac:picMkLst>
            <pc:docMk/>
            <pc:sldMk cId="1282959871" sldId="326"/>
            <ac:picMk id="9" creationId="{BA735C6C-6898-44D4-B14E-639FDDC4BDD2}"/>
          </ac:picMkLst>
        </pc:picChg>
        <pc:picChg chg="add mod">
          <ac:chgData name="UTTAM CHAUHAN" userId="3220401eeefa1df2" providerId="LiveId" clId="{95D9B15D-7597-4BBC-B66D-94367B162D36}" dt="2022-04-08T07:15:14.373" v="2920" actId="14100"/>
          <ac:picMkLst>
            <pc:docMk/>
            <pc:sldMk cId="1282959871" sldId="326"/>
            <ac:picMk id="11" creationId="{C172BC7B-EF48-4456-9951-904C06D01276}"/>
          </ac:picMkLst>
        </pc:picChg>
      </pc:sldChg>
      <pc:sldChg chg="modSp new mod">
        <pc:chgData name="UTTAM CHAUHAN" userId="3220401eeefa1df2" providerId="LiveId" clId="{95D9B15D-7597-4BBC-B66D-94367B162D36}" dt="2022-04-13T05:56:06.690" v="4635" actId="13926"/>
        <pc:sldMkLst>
          <pc:docMk/>
          <pc:sldMk cId="1213480718" sldId="327"/>
        </pc:sldMkLst>
        <pc:spChg chg="mod">
          <ac:chgData name="UTTAM CHAUHAN" userId="3220401eeefa1df2" providerId="LiveId" clId="{95D9B15D-7597-4BBC-B66D-94367B162D36}" dt="2022-04-08T07:16:25.574" v="2928" actId="122"/>
          <ac:spMkLst>
            <pc:docMk/>
            <pc:sldMk cId="1213480718" sldId="327"/>
            <ac:spMk id="2" creationId="{47346AC1-BC2C-41BE-A8EF-D2DB3FCDE7CF}"/>
          </ac:spMkLst>
        </pc:spChg>
        <pc:spChg chg="mod">
          <ac:chgData name="UTTAM CHAUHAN" userId="3220401eeefa1df2" providerId="LiveId" clId="{95D9B15D-7597-4BBC-B66D-94367B162D36}" dt="2022-04-13T05:56:06.690" v="4635" actId="13926"/>
          <ac:spMkLst>
            <pc:docMk/>
            <pc:sldMk cId="1213480718" sldId="327"/>
            <ac:spMk id="3" creationId="{9EDEE1B4-7ACD-435D-BD88-F71E7578A4F6}"/>
          </ac:spMkLst>
        </pc:spChg>
      </pc:sldChg>
      <pc:sldChg chg="modSp new mod">
        <pc:chgData name="UTTAM CHAUHAN" userId="3220401eeefa1df2" providerId="LiveId" clId="{95D9B15D-7597-4BBC-B66D-94367B162D36}" dt="2022-04-13T05:56:37.456" v="4637" actId="13926"/>
        <pc:sldMkLst>
          <pc:docMk/>
          <pc:sldMk cId="700519770" sldId="328"/>
        </pc:sldMkLst>
        <pc:spChg chg="mod">
          <ac:chgData name="UTTAM CHAUHAN" userId="3220401eeefa1df2" providerId="LiveId" clId="{95D9B15D-7597-4BBC-B66D-94367B162D36}" dt="2022-04-08T07:26:27.949" v="2962" actId="1076"/>
          <ac:spMkLst>
            <pc:docMk/>
            <pc:sldMk cId="700519770" sldId="328"/>
            <ac:spMk id="2" creationId="{67902708-B246-4B01-8E35-303144974439}"/>
          </ac:spMkLst>
        </pc:spChg>
        <pc:spChg chg="mod">
          <ac:chgData name="UTTAM CHAUHAN" userId="3220401eeefa1df2" providerId="LiveId" clId="{95D9B15D-7597-4BBC-B66D-94367B162D36}" dt="2022-04-13T05:56:37.456" v="4637" actId="13926"/>
          <ac:spMkLst>
            <pc:docMk/>
            <pc:sldMk cId="700519770" sldId="328"/>
            <ac:spMk id="3" creationId="{4075E9F3-F10E-486A-A36F-06124A9B3AE6}"/>
          </ac:spMkLst>
        </pc:spChg>
      </pc:sldChg>
      <pc:sldChg chg="modSp new mod">
        <pc:chgData name="UTTAM CHAUHAN" userId="3220401eeefa1df2" providerId="LiveId" clId="{95D9B15D-7597-4BBC-B66D-94367B162D36}" dt="2022-04-13T05:59:20.611" v="4646" actId="13926"/>
        <pc:sldMkLst>
          <pc:docMk/>
          <pc:sldMk cId="2837965870" sldId="329"/>
        </pc:sldMkLst>
        <pc:spChg chg="mod">
          <ac:chgData name="UTTAM CHAUHAN" userId="3220401eeefa1df2" providerId="LiveId" clId="{95D9B15D-7597-4BBC-B66D-94367B162D36}" dt="2022-04-08T09:18:33.175" v="2980" actId="1076"/>
          <ac:spMkLst>
            <pc:docMk/>
            <pc:sldMk cId="2837965870" sldId="329"/>
            <ac:spMk id="2" creationId="{DD4EDE37-3462-48AE-B5FD-B678F6152EED}"/>
          </ac:spMkLst>
        </pc:spChg>
        <pc:spChg chg="mod">
          <ac:chgData name="UTTAM CHAUHAN" userId="3220401eeefa1df2" providerId="LiveId" clId="{95D9B15D-7597-4BBC-B66D-94367B162D36}" dt="2022-04-13T05:59:20.611" v="4646" actId="13926"/>
          <ac:spMkLst>
            <pc:docMk/>
            <pc:sldMk cId="2837965870" sldId="329"/>
            <ac:spMk id="3" creationId="{10E100DC-DB74-4E58-AC82-21B172BA5FFE}"/>
          </ac:spMkLst>
        </pc:spChg>
      </pc:sldChg>
      <pc:sldChg chg="delSp modSp new mod">
        <pc:chgData name="UTTAM CHAUHAN" userId="3220401eeefa1df2" providerId="LiveId" clId="{95D9B15D-7597-4BBC-B66D-94367B162D36}" dt="2022-04-13T05:59:52.736" v="4648" actId="20577"/>
        <pc:sldMkLst>
          <pc:docMk/>
          <pc:sldMk cId="380960812" sldId="330"/>
        </pc:sldMkLst>
        <pc:spChg chg="del">
          <ac:chgData name="UTTAM CHAUHAN" userId="3220401eeefa1df2" providerId="LiveId" clId="{95D9B15D-7597-4BBC-B66D-94367B162D36}" dt="2022-04-08T09:39:24.976" v="2991" actId="21"/>
          <ac:spMkLst>
            <pc:docMk/>
            <pc:sldMk cId="380960812" sldId="330"/>
            <ac:spMk id="2" creationId="{1CEE0CA8-AFE8-4A6A-A7FD-F6411307C195}"/>
          </ac:spMkLst>
        </pc:spChg>
        <pc:spChg chg="mod">
          <ac:chgData name="UTTAM CHAUHAN" userId="3220401eeefa1df2" providerId="LiveId" clId="{95D9B15D-7597-4BBC-B66D-94367B162D36}" dt="2022-04-13T05:59:52.736" v="4648" actId="20577"/>
          <ac:spMkLst>
            <pc:docMk/>
            <pc:sldMk cId="380960812" sldId="330"/>
            <ac:spMk id="3" creationId="{0600B105-71AA-41A2-BBF2-A4256150F1E2}"/>
          </ac:spMkLst>
        </pc:spChg>
      </pc:sldChg>
      <pc:sldChg chg="modSp new mod">
        <pc:chgData name="UTTAM CHAUHAN" userId="3220401eeefa1df2" providerId="LiveId" clId="{95D9B15D-7597-4BBC-B66D-94367B162D36}" dt="2022-04-13T06:00:13.381" v="4650" actId="13926"/>
        <pc:sldMkLst>
          <pc:docMk/>
          <pc:sldMk cId="3137710148" sldId="331"/>
        </pc:sldMkLst>
        <pc:spChg chg="mod">
          <ac:chgData name="UTTAM CHAUHAN" userId="3220401eeefa1df2" providerId="LiveId" clId="{95D9B15D-7597-4BBC-B66D-94367B162D36}" dt="2022-04-08T09:41:43.742" v="3005" actId="122"/>
          <ac:spMkLst>
            <pc:docMk/>
            <pc:sldMk cId="3137710148" sldId="331"/>
            <ac:spMk id="2" creationId="{E3722F4E-CE52-427E-A48D-733B6044CE25}"/>
          </ac:spMkLst>
        </pc:spChg>
        <pc:spChg chg="mod">
          <ac:chgData name="UTTAM CHAUHAN" userId="3220401eeefa1df2" providerId="LiveId" clId="{95D9B15D-7597-4BBC-B66D-94367B162D36}" dt="2022-04-13T06:00:13.381" v="4650" actId="13926"/>
          <ac:spMkLst>
            <pc:docMk/>
            <pc:sldMk cId="3137710148" sldId="331"/>
            <ac:spMk id="3" creationId="{29862CD7-8C58-4583-925A-8677BD47A93F}"/>
          </ac:spMkLst>
        </pc:spChg>
      </pc:sldChg>
      <pc:sldChg chg="modSp new mod">
        <pc:chgData name="UTTAM CHAUHAN" userId="3220401eeefa1df2" providerId="LiveId" clId="{95D9B15D-7597-4BBC-B66D-94367B162D36}" dt="2022-04-13T06:00:59.178" v="4658" actId="20577"/>
        <pc:sldMkLst>
          <pc:docMk/>
          <pc:sldMk cId="4095349168" sldId="332"/>
        </pc:sldMkLst>
        <pc:spChg chg="mod">
          <ac:chgData name="UTTAM CHAUHAN" userId="3220401eeefa1df2" providerId="LiveId" clId="{95D9B15D-7597-4BBC-B66D-94367B162D36}" dt="2022-04-08T10:43:23.349" v="3017" actId="1076"/>
          <ac:spMkLst>
            <pc:docMk/>
            <pc:sldMk cId="4095349168" sldId="332"/>
            <ac:spMk id="2" creationId="{31AB26A2-FE41-4070-8B58-8611C699A145}"/>
          </ac:spMkLst>
        </pc:spChg>
        <pc:spChg chg="mod">
          <ac:chgData name="UTTAM CHAUHAN" userId="3220401eeefa1df2" providerId="LiveId" clId="{95D9B15D-7597-4BBC-B66D-94367B162D36}" dt="2022-04-13T06:00:59.178" v="4658" actId="20577"/>
          <ac:spMkLst>
            <pc:docMk/>
            <pc:sldMk cId="4095349168" sldId="332"/>
            <ac:spMk id="3" creationId="{EDBA2563-12F9-41C2-99A5-10749FCED3F9}"/>
          </ac:spMkLst>
        </pc:spChg>
      </pc:sldChg>
      <pc:sldChg chg="new del">
        <pc:chgData name="UTTAM CHAUHAN" userId="3220401eeefa1df2" providerId="LiveId" clId="{95D9B15D-7597-4BBC-B66D-94367B162D36}" dt="2022-04-08T10:42:56.830" v="3014" actId="47"/>
        <pc:sldMkLst>
          <pc:docMk/>
          <pc:sldMk cId="145851940" sldId="333"/>
        </pc:sldMkLst>
      </pc:sldChg>
      <pc:sldChg chg="modSp new mod">
        <pc:chgData name="UTTAM CHAUHAN" userId="3220401eeefa1df2" providerId="LiveId" clId="{95D9B15D-7597-4BBC-B66D-94367B162D36}" dt="2022-04-13T06:01:58.840" v="4663" actId="13926"/>
        <pc:sldMkLst>
          <pc:docMk/>
          <pc:sldMk cId="4223824117" sldId="333"/>
        </pc:sldMkLst>
        <pc:spChg chg="mod">
          <ac:chgData name="UTTAM CHAUHAN" userId="3220401eeefa1df2" providerId="LiveId" clId="{95D9B15D-7597-4BBC-B66D-94367B162D36}" dt="2022-04-08T10:44:53.871" v="3043" actId="122"/>
          <ac:spMkLst>
            <pc:docMk/>
            <pc:sldMk cId="4223824117" sldId="333"/>
            <ac:spMk id="2" creationId="{B882A713-C718-499C-8172-C675C5A9BFE6}"/>
          </ac:spMkLst>
        </pc:spChg>
        <pc:spChg chg="mod">
          <ac:chgData name="UTTAM CHAUHAN" userId="3220401eeefa1df2" providerId="LiveId" clId="{95D9B15D-7597-4BBC-B66D-94367B162D36}" dt="2022-04-13T06:01:58.840" v="4663" actId="13926"/>
          <ac:spMkLst>
            <pc:docMk/>
            <pc:sldMk cId="4223824117" sldId="333"/>
            <ac:spMk id="3" creationId="{469125E4-A79B-4329-9351-256141E68B08}"/>
          </ac:spMkLst>
        </pc:spChg>
      </pc:sldChg>
      <pc:sldChg chg="modSp new mod">
        <pc:chgData name="UTTAM CHAUHAN" userId="3220401eeefa1df2" providerId="LiveId" clId="{95D9B15D-7597-4BBC-B66D-94367B162D36}" dt="2022-04-09T01:45:34.798" v="3912" actId="20577"/>
        <pc:sldMkLst>
          <pc:docMk/>
          <pc:sldMk cId="3619280824" sldId="334"/>
        </pc:sldMkLst>
        <pc:spChg chg="mod">
          <ac:chgData name="UTTAM CHAUHAN" userId="3220401eeefa1df2" providerId="LiveId" clId="{95D9B15D-7597-4BBC-B66D-94367B162D36}" dt="2022-04-08T10:58:14.130" v="3062" actId="122"/>
          <ac:spMkLst>
            <pc:docMk/>
            <pc:sldMk cId="3619280824" sldId="334"/>
            <ac:spMk id="2" creationId="{B03946F7-FBDE-470F-9DD9-93588FE7195F}"/>
          </ac:spMkLst>
        </pc:spChg>
        <pc:spChg chg="mod">
          <ac:chgData name="UTTAM CHAUHAN" userId="3220401eeefa1df2" providerId="LiveId" clId="{95D9B15D-7597-4BBC-B66D-94367B162D36}" dt="2022-04-09T01:45:34.798" v="3912" actId="20577"/>
          <ac:spMkLst>
            <pc:docMk/>
            <pc:sldMk cId="3619280824" sldId="334"/>
            <ac:spMk id="3" creationId="{3A1C0BEB-B9E0-4F42-9180-F98217591EE3}"/>
          </ac:spMkLst>
        </pc:spChg>
      </pc:sldChg>
      <pc:sldChg chg="addSp delSp modSp new mod">
        <pc:chgData name="UTTAM CHAUHAN" userId="3220401eeefa1df2" providerId="LiveId" clId="{95D9B15D-7597-4BBC-B66D-94367B162D36}" dt="2022-04-09T01:48:48.362" v="3924" actId="20577"/>
        <pc:sldMkLst>
          <pc:docMk/>
          <pc:sldMk cId="3167370047" sldId="335"/>
        </pc:sldMkLst>
        <pc:spChg chg="del mod">
          <ac:chgData name="UTTAM CHAUHAN" userId="3220401eeefa1df2" providerId="LiveId" clId="{95D9B15D-7597-4BBC-B66D-94367B162D36}" dt="2022-04-08T11:02:49.091" v="3086" actId="21"/>
          <ac:spMkLst>
            <pc:docMk/>
            <pc:sldMk cId="3167370047" sldId="335"/>
            <ac:spMk id="2" creationId="{2334F5C8-DE3F-423D-B2B6-605987AF138E}"/>
          </ac:spMkLst>
        </pc:spChg>
        <pc:spChg chg="mod">
          <ac:chgData name="UTTAM CHAUHAN" userId="3220401eeefa1df2" providerId="LiveId" clId="{95D9B15D-7597-4BBC-B66D-94367B162D36}" dt="2022-04-09T01:48:48.362" v="3924" actId="20577"/>
          <ac:spMkLst>
            <pc:docMk/>
            <pc:sldMk cId="3167370047" sldId="335"/>
            <ac:spMk id="3" creationId="{A6E9A5ED-EC00-4C1E-9000-F406A6C0676D}"/>
          </ac:spMkLst>
        </pc:spChg>
        <pc:spChg chg="add del mod">
          <ac:chgData name="UTTAM CHAUHAN" userId="3220401eeefa1df2" providerId="LiveId" clId="{95D9B15D-7597-4BBC-B66D-94367B162D36}" dt="2022-04-08T11:02:54.159" v="3087" actId="21"/>
          <ac:spMkLst>
            <pc:docMk/>
            <pc:sldMk cId="3167370047" sldId="335"/>
            <ac:spMk id="5" creationId="{FE401444-FF3F-432F-9885-19F17B9234C3}"/>
          </ac:spMkLst>
        </pc:spChg>
      </pc:sldChg>
      <pc:sldChg chg="delSp modSp new mod">
        <pc:chgData name="UTTAM CHAUHAN" userId="3220401eeefa1df2" providerId="LiveId" clId="{95D9B15D-7597-4BBC-B66D-94367B162D36}" dt="2022-04-09T01:50:03.882" v="3928" actId="20577"/>
        <pc:sldMkLst>
          <pc:docMk/>
          <pc:sldMk cId="1032204120" sldId="336"/>
        </pc:sldMkLst>
        <pc:spChg chg="del">
          <ac:chgData name="UTTAM CHAUHAN" userId="3220401eeefa1df2" providerId="LiveId" clId="{95D9B15D-7597-4BBC-B66D-94367B162D36}" dt="2022-04-08T12:30:29.739" v="3141" actId="21"/>
          <ac:spMkLst>
            <pc:docMk/>
            <pc:sldMk cId="1032204120" sldId="336"/>
            <ac:spMk id="2" creationId="{C009739C-6616-4D90-8BD4-F185FF436811}"/>
          </ac:spMkLst>
        </pc:spChg>
        <pc:spChg chg="mod">
          <ac:chgData name="UTTAM CHAUHAN" userId="3220401eeefa1df2" providerId="LiveId" clId="{95D9B15D-7597-4BBC-B66D-94367B162D36}" dt="2022-04-09T01:50:03.882" v="3928" actId="20577"/>
          <ac:spMkLst>
            <pc:docMk/>
            <pc:sldMk cId="1032204120" sldId="336"/>
            <ac:spMk id="3" creationId="{EE0FC51F-C433-4FC6-9C7D-CC2A2B142213}"/>
          </ac:spMkLst>
        </pc:spChg>
      </pc:sldChg>
      <pc:sldChg chg="modSp new mod">
        <pc:chgData name="UTTAM CHAUHAN" userId="3220401eeefa1df2" providerId="LiveId" clId="{95D9B15D-7597-4BBC-B66D-94367B162D36}" dt="2022-04-09T01:51:50.419" v="3938" actId="20577"/>
        <pc:sldMkLst>
          <pc:docMk/>
          <pc:sldMk cId="2361143711" sldId="337"/>
        </pc:sldMkLst>
        <pc:spChg chg="mod">
          <ac:chgData name="UTTAM CHAUHAN" userId="3220401eeefa1df2" providerId="LiveId" clId="{95D9B15D-7597-4BBC-B66D-94367B162D36}" dt="2022-04-08T12:36:50.142" v="3191" actId="1076"/>
          <ac:spMkLst>
            <pc:docMk/>
            <pc:sldMk cId="2361143711" sldId="337"/>
            <ac:spMk id="2" creationId="{085CD69E-3E91-4CAD-BFF6-4D4ADD8B3322}"/>
          </ac:spMkLst>
        </pc:spChg>
        <pc:spChg chg="mod">
          <ac:chgData name="UTTAM CHAUHAN" userId="3220401eeefa1df2" providerId="LiveId" clId="{95D9B15D-7597-4BBC-B66D-94367B162D36}" dt="2022-04-09T01:51:50.419" v="3938" actId="20577"/>
          <ac:spMkLst>
            <pc:docMk/>
            <pc:sldMk cId="2361143711" sldId="337"/>
            <ac:spMk id="3" creationId="{8772EFF9-0490-4921-9484-CD2E533BE688}"/>
          </ac:spMkLst>
        </pc:spChg>
      </pc:sldChg>
      <pc:sldChg chg="delSp modSp new mod">
        <pc:chgData name="UTTAM CHAUHAN" userId="3220401eeefa1df2" providerId="LiveId" clId="{95D9B15D-7597-4BBC-B66D-94367B162D36}" dt="2022-04-09T01:53:57.370" v="3953" actId="20577"/>
        <pc:sldMkLst>
          <pc:docMk/>
          <pc:sldMk cId="682588842" sldId="338"/>
        </pc:sldMkLst>
        <pc:spChg chg="del">
          <ac:chgData name="UTTAM CHAUHAN" userId="3220401eeefa1df2" providerId="LiveId" clId="{95D9B15D-7597-4BBC-B66D-94367B162D36}" dt="2022-04-08T12:37:32.064" v="3196" actId="21"/>
          <ac:spMkLst>
            <pc:docMk/>
            <pc:sldMk cId="682588842" sldId="338"/>
            <ac:spMk id="2" creationId="{3D90F1E8-0450-4D59-89BE-4435B6748085}"/>
          </ac:spMkLst>
        </pc:spChg>
        <pc:spChg chg="mod">
          <ac:chgData name="UTTAM CHAUHAN" userId="3220401eeefa1df2" providerId="LiveId" clId="{95D9B15D-7597-4BBC-B66D-94367B162D36}" dt="2022-04-09T01:53:57.370" v="3953" actId="20577"/>
          <ac:spMkLst>
            <pc:docMk/>
            <pc:sldMk cId="682588842" sldId="338"/>
            <ac:spMk id="3" creationId="{B4A7E2B2-2856-4320-B7AC-AEA3E12AAE0A}"/>
          </ac:spMkLst>
        </pc:spChg>
      </pc:sldChg>
      <pc:sldChg chg="modSp new mod">
        <pc:chgData name="UTTAM CHAUHAN" userId="3220401eeefa1df2" providerId="LiveId" clId="{95D9B15D-7597-4BBC-B66D-94367B162D36}" dt="2022-04-09T01:55:46.932" v="3962" actId="20577"/>
        <pc:sldMkLst>
          <pc:docMk/>
          <pc:sldMk cId="4171826830" sldId="339"/>
        </pc:sldMkLst>
        <pc:spChg chg="mod">
          <ac:chgData name="UTTAM CHAUHAN" userId="3220401eeefa1df2" providerId="LiveId" clId="{95D9B15D-7597-4BBC-B66D-94367B162D36}" dt="2022-04-08T12:42:00.683" v="3273" actId="1076"/>
          <ac:spMkLst>
            <pc:docMk/>
            <pc:sldMk cId="4171826830" sldId="339"/>
            <ac:spMk id="2" creationId="{512748C7-A28E-40D9-BFCB-8E8926F08BC5}"/>
          </ac:spMkLst>
        </pc:spChg>
        <pc:spChg chg="mod">
          <ac:chgData name="UTTAM CHAUHAN" userId="3220401eeefa1df2" providerId="LiveId" clId="{95D9B15D-7597-4BBC-B66D-94367B162D36}" dt="2022-04-09T01:55:46.932" v="3962" actId="20577"/>
          <ac:spMkLst>
            <pc:docMk/>
            <pc:sldMk cId="4171826830" sldId="339"/>
            <ac:spMk id="3" creationId="{F492A6D4-71CD-41F5-BC34-86952A5A45DD}"/>
          </ac:spMkLst>
        </pc:spChg>
      </pc:sldChg>
      <pc:sldChg chg="delSp modSp new mod">
        <pc:chgData name="UTTAM CHAUHAN" userId="3220401eeefa1df2" providerId="LiveId" clId="{95D9B15D-7597-4BBC-B66D-94367B162D36}" dt="2022-04-09T01:56:31.030" v="3971" actId="20577"/>
        <pc:sldMkLst>
          <pc:docMk/>
          <pc:sldMk cId="2888617815" sldId="340"/>
        </pc:sldMkLst>
        <pc:spChg chg="del">
          <ac:chgData name="UTTAM CHAUHAN" userId="3220401eeefa1df2" providerId="LiveId" clId="{95D9B15D-7597-4BBC-B66D-94367B162D36}" dt="2022-04-08T12:47:35.553" v="3296" actId="21"/>
          <ac:spMkLst>
            <pc:docMk/>
            <pc:sldMk cId="2888617815" sldId="340"/>
            <ac:spMk id="2" creationId="{0320E2FE-F5D3-4CD9-BCB6-381DEE4DD3A7}"/>
          </ac:spMkLst>
        </pc:spChg>
        <pc:spChg chg="mod">
          <ac:chgData name="UTTAM CHAUHAN" userId="3220401eeefa1df2" providerId="LiveId" clId="{95D9B15D-7597-4BBC-B66D-94367B162D36}" dt="2022-04-09T01:56:31.030" v="3971" actId="20577"/>
          <ac:spMkLst>
            <pc:docMk/>
            <pc:sldMk cId="2888617815" sldId="340"/>
            <ac:spMk id="3" creationId="{9314814F-B476-4D3C-8D41-89892C89B501}"/>
          </ac:spMkLst>
        </pc:spChg>
      </pc:sldChg>
      <pc:sldChg chg="delSp modSp new mod">
        <pc:chgData name="UTTAM CHAUHAN" userId="3220401eeefa1df2" providerId="LiveId" clId="{95D9B15D-7597-4BBC-B66D-94367B162D36}" dt="2022-04-08T12:55:02.306" v="3363"/>
        <pc:sldMkLst>
          <pc:docMk/>
          <pc:sldMk cId="3266215139" sldId="341"/>
        </pc:sldMkLst>
        <pc:spChg chg="del">
          <ac:chgData name="UTTAM CHAUHAN" userId="3220401eeefa1df2" providerId="LiveId" clId="{95D9B15D-7597-4BBC-B66D-94367B162D36}" dt="2022-04-08T12:54:16.019" v="3351" actId="21"/>
          <ac:spMkLst>
            <pc:docMk/>
            <pc:sldMk cId="3266215139" sldId="341"/>
            <ac:spMk id="2" creationId="{17B48556-5A47-443B-A8ED-A69898BF5844}"/>
          </ac:spMkLst>
        </pc:spChg>
        <pc:spChg chg="mod">
          <ac:chgData name="UTTAM CHAUHAN" userId="3220401eeefa1df2" providerId="LiveId" clId="{95D9B15D-7597-4BBC-B66D-94367B162D36}" dt="2022-04-08T12:55:02.306" v="3363"/>
          <ac:spMkLst>
            <pc:docMk/>
            <pc:sldMk cId="3266215139" sldId="341"/>
            <ac:spMk id="3" creationId="{680A972A-AD5C-4224-9E46-2F6412DD0196}"/>
          </ac:spMkLst>
        </pc:spChg>
      </pc:sldChg>
      <pc:sldChg chg="delSp modSp new mod">
        <pc:chgData name="UTTAM CHAUHAN" userId="3220401eeefa1df2" providerId="LiveId" clId="{95D9B15D-7597-4BBC-B66D-94367B162D36}" dt="2022-04-13T04:30:30.240" v="4267" actId="20577"/>
        <pc:sldMkLst>
          <pc:docMk/>
          <pc:sldMk cId="780759140" sldId="342"/>
        </pc:sldMkLst>
        <pc:spChg chg="del">
          <ac:chgData name="UTTAM CHAUHAN" userId="3220401eeefa1df2" providerId="LiveId" clId="{95D9B15D-7597-4BBC-B66D-94367B162D36}" dt="2022-04-08T12:55:34.900" v="3366" actId="21"/>
          <ac:spMkLst>
            <pc:docMk/>
            <pc:sldMk cId="780759140" sldId="342"/>
            <ac:spMk id="2" creationId="{0FEDE86C-A19A-46A9-854E-5ED939EE976C}"/>
          </ac:spMkLst>
        </pc:spChg>
        <pc:spChg chg="mod">
          <ac:chgData name="UTTAM CHAUHAN" userId="3220401eeefa1df2" providerId="LiveId" clId="{95D9B15D-7597-4BBC-B66D-94367B162D36}" dt="2022-04-13T04:30:30.240" v="4267" actId="20577"/>
          <ac:spMkLst>
            <pc:docMk/>
            <pc:sldMk cId="780759140" sldId="342"/>
            <ac:spMk id="3" creationId="{276B5B25-1A6A-430B-BE97-30301A7BC5C5}"/>
          </ac:spMkLst>
        </pc:spChg>
      </pc:sldChg>
      <pc:sldChg chg="delSp modSp new mod">
        <pc:chgData name="UTTAM CHAUHAN" userId="3220401eeefa1df2" providerId="LiveId" clId="{95D9B15D-7597-4BBC-B66D-94367B162D36}" dt="2022-04-09T02:19:21.202" v="4118" actId="20577"/>
        <pc:sldMkLst>
          <pc:docMk/>
          <pc:sldMk cId="28433708" sldId="343"/>
        </pc:sldMkLst>
        <pc:spChg chg="del">
          <ac:chgData name="UTTAM CHAUHAN" userId="3220401eeefa1df2" providerId="LiveId" clId="{95D9B15D-7597-4BBC-B66D-94367B162D36}" dt="2022-04-09T02:00:42.689" v="3992" actId="21"/>
          <ac:spMkLst>
            <pc:docMk/>
            <pc:sldMk cId="28433708" sldId="343"/>
            <ac:spMk id="2" creationId="{55D6C917-81AA-4B04-99E2-ABC0FC007BB2}"/>
          </ac:spMkLst>
        </pc:spChg>
        <pc:spChg chg="mod">
          <ac:chgData name="UTTAM CHAUHAN" userId="3220401eeefa1df2" providerId="LiveId" clId="{95D9B15D-7597-4BBC-B66D-94367B162D36}" dt="2022-04-09T02:19:21.202" v="4118" actId="20577"/>
          <ac:spMkLst>
            <pc:docMk/>
            <pc:sldMk cId="28433708" sldId="343"/>
            <ac:spMk id="3" creationId="{64C0C84D-7685-4E50-B7AE-ED3D6AA7AE75}"/>
          </ac:spMkLst>
        </pc:spChg>
      </pc:sldChg>
      <pc:sldChg chg="addSp modSp new mod">
        <pc:chgData name="UTTAM CHAUHAN" userId="3220401eeefa1df2" providerId="LiveId" clId="{95D9B15D-7597-4BBC-B66D-94367B162D36}" dt="2022-04-13T03:58:08.545" v="4189" actId="1076"/>
        <pc:sldMkLst>
          <pc:docMk/>
          <pc:sldMk cId="873687289" sldId="344"/>
        </pc:sldMkLst>
        <pc:picChg chg="add mod">
          <ac:chgData name="UTTAM CHAUHAN" userId="3220401eeefa1df2" providerId="LiveId" clId="{95D9B15D-7597-4BBC-B66D-94367B162D36}" dt="2022-04-13T03:58:08.545" v="4189" actId="1076"/>
          <ac:picMkLst>
            <pc:docMk/>
            <pc:sldMk cId="873687289" sldId="344"/>
            <ac:picMk id="4" creationId="{2FD867C5-B404-49A8-8C43-683ED425ABD6}"/>
          </ac:picMkLst>
        </pc:picChg>
      </pc:sldChg>
      <pc:sldChg chg="addSp delSp modSp new mod addCm">
        <pc:chgData name="UTTAM CHAUHAN" userId="3220401eeefa1df2" providerId="LiveId" clId="{95D9B15D-7597-4BBC-B66D-94367B162D36}" dt="2022-04-13T04:07:46.387" v="4231" actId="1076"/>
        <pc:sldMkLst>
          <pc:docMk/>
          <pc:sldMk cId="1890898451" sldId="345"/>
        </pc:sldMkLst>
        <pc:spChg chg="del">
          <ac:chgData name="UTTAM CHAUHAN" userId="3220401eeefa1df2" providerId="LiveId" clId="{95D9B15D-7597-4BBC-B66D-94367B162D36}" dt="2022-04-13T04:04:40.282" v="4191"/>
          <ac:spMkLst>
            <pc:docMk/>
            <pc:sldMk cId="1890898451" sldId="345"/>
            <ac:spMk id="3" creationId="{9A69E7FF-BA22-4668-A891-C065CD24A18C}"/>
          </ac:spMkLst>
        </pc:spChg>
        <pc:spChg chg="add del mod">
          <ac:chgData name="UTTAM CHAUHAN" userId="3220401eeefa1df2" providerId="LiveId" clId="{95D9B15D-7597-4BBC-B66D-94367B162D36}" dt="2022-04-13T04:07:46.387" v="4231" actId="1076"/>
          <ac:spMkLst>
            <pc:docMk/>
            <pc:sldMk cId="1890898451" sldId="345"/>
            <ac:spMk id="7" creationId="{E8E42D96-522E-4032-9308-510F7319E2F1}"/>
          </ac:spMkLst>
        </pc:spChg>
        <pc:picChg chg="add mod">
          <ac:chgData name="UTTAM CHAUHAN" userId="3220401eeefa1df2" providerId="LiveId" clId="{95D9B15D-7597-4BBC-B66D-94367B162D36}" dt="2022-04-13T04:05:41.778" v="4201" actId="14100"/>
          <ac:picMkLst>
            <pc:docMk/>
            <pc:sldMk cId="1890898451" sldId="345"/>
            <ac:picMk id="4" creationId="{CF031CC4-02F5-4FA2-A1DB-237F6ED43ED6}"/>
          </ac:picMkLst>
        </pc:picChg>
        <pc:picChg chg="add del mod">
          <ac:chgData name="UTTAM CHAUHAN" userId="3220401eeefa1df2" providerId="LiveId" clId="{95D9B15D-7597-4BBC-B66D-94367B162D36}" dt="2022-04-13T04:06:20.859" v="4203" actId="21"/>
          <ac:picMkLst>
            <pc:docMk/>
            <pc:sldMk cId="1890898451" sldId="345"/>
            <ac:picMk id="5" creationId="{F89164AC-BC83-4584-92FF-C4D17AAAD7C3}"/>
          </ac:picMkLst>
        </pc:picChg>
        <pc:picChg chg="add mod">
          <ac:chgData name="UTTAM CHAUHAN" userId="3220401eeefa1df2" providerId="LiveId" clId="{95D9B15D-7597-4BBC-B66D-94367B162D36}" dt="2022-04-13T04:06:23.469" v="4204"/>
          <ac:picMkLst>
            <pc:docMk/>
            <pc:sldMk cId="1890898451" sldId="345"/>
            <ac:picMk id="6" creationId="{BC1904E3-9FB7-4190-97C0-4D4ECDA5F1BF}"/>
          </ac:picMkLst>
        </pc:picChg>
      </pc:sldChg>
      <pc:sldChg chg="delSp modSp new mod">
        <pc:chgData name="UTTAM CHAUHAN" userId="3220401eeefa1df2" providerId="LiveId" clId="{95D9B15D-7597-4BBC-B66D-94367B162D36}" dt="2022-04-13T05:53:52.962" v="4626" actId="13926"/>
        <pc:sldMkLst>
          <pc:docMk/>
          <pc:sldMk cId="817122365" sldId="346"/>
        </pc:sldMkLst>
        <pc:spChg chg="del">
          <ac:chgData name="UTTAM CHAUHAN" userId="3220401eeefa1df2" providerId="LiveId" clId="{95D9B15D-7597-4BBC-B66D-94367B162D36}" dt="2022-04-13T04:19:29.472" v="4240" actId="21"/>
          <ac:spMkLst>
            <pc:docMk/>
            <pc:sldMk cId="817122365" sldId="346"/>
            <ac:spMk id="2" creationId="{1644B69D-4DF4-4885-B692-F8543F1FEE15}"/>
          </ac:spMkLst>
        </pc:spChg>
        <pc:spChg chg="mod">
          <ac:chgData name="UTTAM CHAUHAN" userId="3220401eeefa1df2" providerId="LiveId" clId="{95D9B15D-7597-4BBC-B66D-94367B162D36}" dt="2022-04-13T05:53:52.962" v="4626" actId="13926"/>
          <ac:spMkLst>
            <pc:docMk/>
            <pc:sldMk cId="817122365" sldId="346"/>
            <ac:spMk id="3" creationId="{3C7BD3EE-FB36-482E-B0B1-734A938B9DF5}"/>
          </ac:spMkLst>
        </pc:spChg>
      </pc:sldChg>
      <pc:sldChg chg="delSp modSp new mod">
        <pc:chgData name="UTTAM CHAUHAN" userId="3220401eeefa1df2" providerId="LiveId" clId="{95D9B15D-7597-4BBC-B66D-94367B162D36}" dt="2022-04-13T05:57:06.210" v="4640" actId="13926"/>
        <pc:sldMkLst>
          <pc:docMk/>
          <pc:sldMk cId="197656104" sldId="347"/>
        </pc:sldMkLst>
        <pc:spChg chg="del">
          <ac:chgData name="UTTAM CHAUHAN" userId="3220401eeefa1df2" providerId="LiveId" clId="{95D9B15D-7597-4BBC-B66D-94367B162D36}" dt="2022-04-13T04:23:52.757" v="4253" actId="21"/>
          <ac:spMkLst>
            <pc:docMk/>
            <pc:sldMk cId="197656104" sldId="347"/>
            <ac:spMk id="2" creationId="{62C22BCD-4B9D-461F-A9F3-3122FB1A0A90}"/>
          </ac:spMkLst>
        </pc:spChg>
        <pc:spChg chg="mod">
          <ac:chgData name="UTTAM CHAUHAN" userId="3220401eeefa1df2" providerId="LiveId" clId="{95D9B15D-7597-4BBC-B66D-94367B162D36}" dt="2022-04-13T05:57:06.210" v="4640" actId="13926"/>
          <ac:spMkLst>
            <pc:docMk/>
            <pc:sldMk cId="197656104" sldId="347"/>
            <ac:spMk id="3" creationId="{AA5BDBA3-6463-431D-9296-2A4534606C88}"/>
          </ac:spMkLst>
        </pc:spChg>
      </pc:sldChg>
      <pc:sldChg chg="delSp modSp new mod">
        <pc:chgData name="UTTAM CHAUHAN" userId="3220401eeefa1df2" providerId="LiveId" clId="{95D9B15D-7597-4BBC-B66D-94367B162D36}" dt="2022-04-13T04:40:25.135" v="4309" actId="21"/>
        <pc:sldMkLst>
          <pc:docMk/>
          <pc:sldMk cId="3580837036" sldId="348"/>
        </pc:sldMkLst>
        <pc:spChg chg="del">
          <ac:chgData name="UTTAM CHAUHAN" userId="3220401eeefa1df2" providerId="LiveId" clId="{95D9B15D-7597-4BBC-B66D-94367B162D36}" dt="2022-04-13T04:33:59.440" v="4281" actId="478"/>
          <ac:spMkLst>
            <pc:docMk/>
            <pc:sldMk cId="3580837036" sldId="348"/>
            <ac:spMk id="2" creationId="{65DA8687-7A1C-4BBE-8CEC-77C22FA07CE5}"/>
          </ac:spMkLst>
        </pc:spChg>
        <pc:spChg chg="mod">
          <ac:chgData name="UTTAM CHAUHAN" userId="3220401eeefa1df2" providerId="LiveId" clId="{95D9B15D-7597-4BBC-B66D-94367B162D36}" dt="2022-04-13T04:40:25.135" v="4309" actId="21"/>
          <ac:spMkLst>
            <pc:docMk/>
            <pc:sldMk cId="3580837036" sldId="348"/>
            <ac:spMk id="3" creationId="{271EB69C-85B1-465D-B16F-49FC3317F893}"/>
          </ac:spMkLst>
        </pc:spChg>
      </pc:sldChg>
      <pc:sldChg chg="delSp modSp new mod">
        <pc:chgData name="UTTAM CHAUHAN" userId="3220401eeefa1df2" providerId="LiveId" clId="{95D9B15D-7597-4BBC-B66D-94367B162D36}" dt="2022-04-13T05:31:22.609" v="4489" actId="20577"/>
        <pc:sldMkLst>
          <pc:docMk/>
          <pc:sldMk cId="790906418" sldId="349"/>
        </pc:sldMkLst>
        <pc:spChg chg="del mod">
          <ac:chgData name="UTTAM CHAUHAN" userId="3220401eeefa1df2" providerId="LiveId" clId="{95D9B15D-7597-4BBC-B66D-94367B162D36}" dt="2022-04-13T04:35:37.572" v="4286" actId="21"/>
          <ac:spMkLst>
            <pc:docMk/>
            <pc:sldMk cId="790906418" sldId="349"/>
            <ac:spMk id="2" creationId="{E60D2970-7148-48E8-A589-917AB5E65C4C}"/>
          </ac:spMkLst>
        </pc:spChg>
        <pc:spChg chg="mod">
          <ac:chgData name="UTTAM CHAUHAN" userId="3220401eeefa1df2" providerId="LiveId" clId="{95D9B15D-7597-4BBC-B66D-94367B162D36}" dt="2022-04-13T05:31:22.609" v="4489" actId="20577"/>
          <ac:spMkLst>
            <pc:docMk/>
            <pc:sldMk cId="790906418" sldId="349"/>
            <ac:spMk id="3" creationId="{FC1CF3C1-D1EF-456A-B33A-0BD06FC477C8}"/>
          </ac:spMkLst>
        </pc:spChg>
      </pc:sldChg>
      <pc:sldChg chg="delSp modSp new mod">
        <pc:chgData name="UTTAM CHAUHAN" userId="3220401eeefa1df2" providerId="LiveId" clId="{95D9B15D-7597-4BBC-B66D-94367B162D36}" dt="2022-04-13T04:40:54.642" v="4314" actId="1076"/>
        <pc:sldMkLst>
          <pc:docMk/>
          <pc:sldMk cId="3435581202" sldId="350"/>
        </pc:sldMkLst>
        <pc:spChg chg="del">
          <ac:chgData name="UTTAM CHAUHAN" userId="3220401eeefa1df2" providerId="LiveId" clId="{95D9B15D-7597-4BBC-B66D-94367B162D36}" dt="2022-04-13T04:40:48.431" v="4313" actId="21"/>
          <ac:spMkLst>
            <pc:docMk/>
            <pc:sldMk cId="3435581202" sldId="350"/>
            <ac:spMk id="2" creationId="{D7DB4664-DD7A-450B-B0EF-48F47E6355A9}"/>
          </ac:spMkLst>
        </pc:spChg>
        <pc:spChg chg="mod">
          <ac:chgData name="UTTAM CHAUHAN" userId="3220401eeefa1df2" providerId="LiveId" clId="{95D9B15D-7597-4BBC-B66D-94367B162D36}" dt="2022-04-13T04:40:54.642" v="4314" actId="1076"/>
          <ac:spMkLst>
            <pc:docMk/>
            <pc:sldMk cId="3435581202" sldId="350"/>
            <ac:spMk id="3" creationId="{BC137585-D0A3-47A3-9441-491C227A98A1}"/>
          </ac:spMkLst>
        </pc:spChg>
      </pc:sldChg>
      <pc:sldChg chg="addSp delSp modSp new mod">
        <pc:chgData name="UTTAM CHAUHAN" userId="3220401eeefa1df2" providerId="LiveId" clId="{95D9B15D-7597-4BBC-B66D-94367B162D36}" dt="2022-04-13T05:05:13.155" v="4418" actId="14100"/>
        <pc:sldMkLst>
          <pc:docMk/>
          <pc:sldMk cId="2656887095" sldId="351"/>
        </pc:sldMkLst>
        <pc:spChg chg="mod">
          <ac:chgData name="UTTAM CHAUHAN" userId="3220401eeefa1df2" providerId="LiveId" clId="{95D9B15D-7597-4BBC-B66D-94367B162D36}" dt="2022-04-13T05:04:58.258" v="4415" actId="1076"/>
          <ac:spMkLst>
            <pc:docMk/>
            <pc:sldMk cId="2656887095" sldId="351"/>
            <ac:spMk id="2" creationId="{4150DB05-4F11-44A0-8E62-11C69E900476}"/>
          </ac:spMkLst>
        </pc:spChg>
        <pc:spChg chg="del">
          <ac:chgData name="UTTAM CHAUHAN" userId="3220401eeefa1df2" providerId="LiveId" clId="{95D9B15D-7597-4BBC-B66D-94367B162D36}" dt="2022-04-13T05:03:49.494" v="4404" actId="931"/>
          <ac:spMkLst>
            <pc:docMk/>
            <pc:sldMk cId="2656887095" sldId="351"/>
            <ac:spMk id="3" creationId="{20F8721F-3A87-4C18-98D4-0633B5AD59B8}"/>
          </ac:spMkLst>
        </pc:spChg>
        <pc:spChg chg="add mod">
          <ac:chgData name="UTTAM CHAUHAN" userId="3220401eeefa1df2" providerId="LiveId" clId="{95D9B15D-7597-4BBC-B66D-94367B162D36}" dt="2022-04-13T05:04:46.597" v="4413" actId="1076"/>
          <ac:spMkLst>
            <pc:docMk/>
            <pc:sldMk cId="2656887095" sldId="351"/>
            <ac:spMk id="9" creationId="{E2C88B01-D8B0-4935-86D6-8C791E69606E}"/>
          </ac:spMkLst>
        </pc:spChg>
        <pc:picChg chg="add mod">
          <ac:chgData name="UTTAM CHAUHAN" userId="3220401eeefa1df2" providerId="LiveId" clId="{95D9B15D-7597-4BBC-B66D-94367B162D36}" dt="2022-04-13T05:05:13.155" v="4418" actId="14100"/>
          <ac:picMkLst>
            <pc:docMk/>
            <pc:sldMk cId="2656887095" sldId="351"/>
            <ac:picMk id="5" creationId="{93BBD551-4C5E-48AF-B193-07A693E71A10}"/>
          </ac:picMkLst>
        </pc:picChg>
        <pc:picChg chg="add del">
          <ac:chgData name="UTTAM CHAUHAN" userId="3220401eeefa1df2" providerId="LiveId" clId="{95D9B15D-7597-4BBC-B66D-94367B162D36}" dt="2022-04-13T05:04:15.867" v="4411" actId="21"/>
          <ac:picMkLst>
            <pc:docMk/>
            <pc:sldMk cId="2656887095" sldId="351"/>
            <ac:picMk id="7" creationId="{B642F9E6-33EB-48EB-817C-5145AA174398}"/>
          </ac:picMkLst>
        </pc:picChg>
      </pc:sldChg>
      <pc:sldChg chg="delSp modSp new mod">
        <pc:chgData name="UTTAM CHAUHAN" userId="3220401eeefa1df2" providerId="LiveId" clId="{95D9B15D-7597-4BBC-B66D-94367B162D36}" dt="2022-04-21T04:22:46.652" v="4720" actId="20577"/>
        <pc:sldMkLst>
          <pc:docMk/>
          <pc:sldMk cId="2596198338" sldId="352"/>
        </pc:sldMkLst>
        <pc:spChg chg="del">
          <ac:chgData name="UTTAM CHAUHAN" userId="3220401eeefa1df2" providerId="LiveId" clId="{95D9B15D-7597-4BBC-B66D-94367B162D36}" dt="2022-04-21T04:12:08.523" v="4701" actId="21"/>
          <ac:spMkLst>
            <pc:docMk/>
            <pc:sldMk cId="2596198338" sldId="352"/>
            <ac:spMk id="2" creationId="{981E6063-15BF-432F-8519-6FB5CC6D0D95}"/>
          </ac:spMkLst>
        </pc:spChg>
        <pc:spChg chg="mod">
          <ac:chgData name="UTTAM CHAUHAN" userId="3220401eeefa1df2" providerId="LiveId" clId="{95D9B15D-7597-4BBC-B66D-94367B162D36}" dt="2022-04-21T04:22:46.652" v="4720" actId="20577"/>
          <ac:spMkLst>
            <pc:docMk/>
            <pc:sldMk cId="2596198338" sldId="352"/>
            <ac:spMk id="3" creationId="{47BA7BE7-ED50-4AF9-90E9-8D32A405841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72184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4445923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6730185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0482774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7097598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81486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931298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5251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24084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pPr/>
              <a:t>9/30/2023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3140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pPr/>
              <a:t>9/30/2023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89160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pPr/>
              <a:t>9/30/2023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59749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pPr/>
              <a:t>9/30/2023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0369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pPr/>
              <a:t>9/30/2023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8955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pPr/>
              <a:t>9/30/2023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70827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pPr/>
              <a:t>9/30/2023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3680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EF52CC-F3D9-41D4-BCE4-C208E61A3F31}" type="datetimeFigureOut">
              <a:rPr lang="en-US" smtClean="0"/>
              <a:pPr/>
              <a:t>9/30/2023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05470336"/>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D1A9F-892D-463A-ACBE-A19D2B025EFE}"/>
              </a:ext>
            </a:extLst>
          </p:cNvPr>
          <p:cNvSpPr>
            <a:spLocks noGrp="1"/>
          </p:cNvSpPr>
          <p:nvPr>
            <p:ph type="ctrTitle"/>
          </p:nvPr>
        </p:nvSpPr>
        <p:spPr/>
        <p:txBody>
          <a:bodyPr/>
          <a:lstStyle/>
          <a:p>
            <a:r>
              <a:rPr lang="en-IN" dirty="0"/>
              <a:t>Specimen Collection and Processing</a:t>
            </a:r>
          </a:p>
        </p:txBody>
      </p:sp>
      <p:sp>
        <p:nvSpPr>
          <p:cNvPr id="3" name="Subtitle 2">
            <a:extLst>
              <a:ext uri="{FF2B5EF4-FFF2-40B4-BE49-F238E27FC236}">
                <a16:creationId xmlns:a16="http://schemas.microsoft.com/office/drawing/2014/main" xmlns="" id="{46B9CDAC-0F8A-4694-AE68-4515EC760CEC}"/>
              </a:ext>
            </a:extLst>
          </p:cNvPr>
          <p:cNvSpPr>
            <a:spLocks noGrp="1"/>
          </p:cNvSpPr>
          <p:nvPr>
            <p:ph type="subTitle" idx="1"/>
          </p:nvPr>
        </p:nvSpPr>
        <p:spPr>
          <a:xfrm>
            <a:off x="7040880" y="4443667"/>
            <a:ext cx="3186712" cy="1991748"/>
          </a:xfrm>
        </p:spPr>
        <p:txBody>
          <a:bodyPr>
            <a:normAutofit fontScale="92500"/>
          </a:bodyPr>
          <a:lstStyle/>
          <a:p>
            <a:pPr algn="l"/>
            <a:endParaRPr lang="en-US" dirty="0"/>
          </a:p>
          <a:p>
            <a:pPr algn="l"/>
            <a:r>
              <a:rPr lang="en-US" dirty="0"/>
              <a:t>Dr </a:t>
            </a:r>
            <a:r>
              <a:rPr lang="en-US" dirty="0" smtClean="0"/>
              <a:t>Sapna Patel</a:t>
            </a:r>
            <a:endParaRPr lang="en-US" dirty="0"/>
          </a:p>
          <a:p>
            <a:pPr algn="l"/>
            <a:r>
              <a:rPr lang="en-US" dirty="0" smtClean="0"/>
              <a:t>MD Biochemistry</a:t>
            </a:r>
            <a:endParaRPr lang="en-US" dirty="0"/>
          </a:p>
          <a:p>
            <a:pPr algn="l"/>
            <a:r>
              <a:rPr lang="en-US" dirty="0"/>
              <a:t>Government Medical College, </a:t>
            </a:r>
            <a:endParaRPr lang="en-US" dirty="0" smtClean="0"/>
          </a:p>
          <a:p>
            <a:pPr algn="l"/>
            <a:r>
              <a:rPr lang="en-US" dirty="0" smtClean="0"/>
              <a:t>Bhavnagar</a:t>
            </a:r>
            <a:endParaRPr lang="en-IN" dirty="0"/>
          </a:p>
        </p:txBody>
      </p:sp>
    </p:spTree>
    <p:extLst>
      <p:ext uri="{BB962C8B-B14F-4D97-AF65-F5344CB8AC3E}">
        <p14:creationId xmlns:p14="http://schemas.microsoft.com/office/powerpoint/2010/main" xmlns="" val="3234398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5CB742-2F79-49C4-9EB7-57E005061F12}"/>
              </a:ext>
            </a:extLst>
          </p:cNvPr>
          <p:cNvSpPr>
            <a:spLocks noGrp="1"/>
          </p:cNvSpPr>
          <p:nvPr>
            <p:ph idx="1"/>
          </p:nvPr>
        </p:nvSpPr>
        <p:spPr>
          <a:xfrm>
            <a:off x="399039" y="1630019"/>
            <a:ext cx="10613518" cy="5782944"/>
          </a:xfrm>
        </p:spPr>
        <p:txBody>
          <a:bodyPr>
            <a:normAutofit/>
          </a:bodyPr>
          <a:lstStyle/>
          <a:p>
            <a:r>
              <a:rPr lang="en-IN" sz="2400" dirty="0"/>
              <a:t>Pumping Increases: potassium, phosphate, lactate, ionized Calcium. lowers: pH                </a:t>
            </a:r>
          </a:p>
          <a:p>
            <a:r>
              <a:rPr lang="en-US" sz="2400" dirty="0"/>
              <a:t>Stress associated with blood collection</a:t>
            </a:r>
            <a:r>
              <a:rPr lang="en-IN" sz="2400" dirty="0"/>
              <a:t> increase: cortisol , growth hormone, plasma glucose</a:t>
            </a:r>
          </a:p>
          <a:p>
            <a:r>
              <a:rPr lang="en-US" sz="2400" dirty="0"/>
              <a:t>Increase in activity of creatine kinase and aspartate aminotransferase in serum seen after venipuncture may be caused by hemoconcentration, by slight trauma to tissue as the needle pierces the skin, and by stasis of blood in the tissue</a:t>
            </a:r>
          </a:p>
          <a:p>
            <a:endParaRPr lang="en-IN" sz="2400" dirty="0"/>
          </a:p>
          <a:p>
            <a:endParaRPr lang="en-IN" sz="2400" dirty="0"/>
          </a:p>
          <a:p>
            <a:endParaRPr lang="en-IN" sz="2400" dirty="0"/>
          </a:p>
          <a:p>
            <a:pPr marL="0" indent="0">
              <a:buNone/>
            </a:pPr>
            <a:endParaRPr lang="en-IN" sz="2400" dirty="0"/>
          </a:p>
        </p:txBody>
      </p:sp>
    </p:spTree>
    <p:extLst>
      <p:ext uri="{BB962C8B-B14F-4D97-AF65-F5344CB8AC3E}">
        <p14:creationId xmlns:p14="http://schemas.microsoft.com/office/powerpoint/2010/main" xmlns="" val="322457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F2D303-598B-4FD1-90A6-50474C5B6DDF}"/>
              </a:ext>
            </a:extLst>
          </p:cNvPr>
          <p:cNvSpPr>
            <a:spLocks noGrp="1"/>
          </p:cNvSpPr>
          <p:nvPr>
            <p:ph idx="1"/>
          </p:nvPr>
        </p:nvSpPr>
        <p:spPr>
          <a:xfrm>
            <a:off x="677333" y="484095"/>
            <a:ext cx="10922995" cy="5557268"/>
          </a:xfrm>
        </p:spPr>
        <p:txBody>
          <a:bodyPr/>
          <a:lstStyle/>
          <a:p>
            <a:pPr>
              <a:buFont typeface="Wingdings" panose="05000000000000000000" pitchFamily="2" charset="2"/>
              <a:buChar char="q"/>
            </a:pPr>
            <a:r>
              <a:rPr lang="en-IN" sz="2800" dirty="0"/>
              <a:t>Blood  collection  Apparatus </a:t>
            </a:r>
          </a:p>
          <a:p>
            <a:r>
              <a:rPr lang="en-IN" sz="2400" dirty="0"/>
              <a:t>Evacuated tubes </a:t>
            </a:r>
          </a:p>
          <a:p>
            <a:r>
              <a:rPr lang="en-IN" sz="2400" dirty="0"/>
              <a:t>Winged (butterfly) set</a:t>
            </a:r>
          </a:p>
          <a:p>
            <a:r>
              <a:rPr lang="en-IN" sz="2400" dirty="0"/>
              <a:t>Blood collection with syringe</a:t>
            </a:r>
          </a:p>
          <a:p>
            <a:r>
              <a:rPr lang="en-IN" sz="2400" dirty="0"/>
              <a:t>Capillary blood tubes</a:t>
            </a:r>
          </a:p>
          <a:p>
            <a:r>
              <a:rPr lang="en-US" sz="2400" dirty="0"/>
              <a:t>Filter paper for molecular genetic testing and neonatal screening</a:t>
            </a:r>
            <a:endParaRPr lang="en-IN" sz="2400" dirty="0"/>
          </a:p>
        </p:txBody>
      </p:sp>
    </p:spTree>
    <p:extLst>
      <p:ext uri="{BB962C8B-B14F-4D97-AF65-F5344CB8AC3E}">
        <p14:creationId xmlns:p14="http://schemas.microsoft.com/office/powerpoint/2010/main" xmlns="" val="99817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9BC62-FCEE-4155-91CD-A0E84F391AC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CA3C94F3-FEE0-4719-A61A-997FBA635EF3}"/>
              </a:ext>
            </a:extLst>
          </p:cNvPr>
          <p:cNvPicPr>
            <a:picLocks noGrp="1" noChangeAspect="1"/>
          </p:cNvPicPr>
          <p:nvPr>
            <p:ph idx="1"/>
          </p:nvPr>
        </p:nvPicPr>
        <p:blipFill>
          <a:blip r:embed="rId2"/>
          <a:stretch>
            <a:fillRect/>
          </a:stretch>
        </p:blipFill>
        <p:spPr>
          <a:xfrm>
            <a:off x="409574" y="486293"/>
            <a:ext cx="4722263" cy="3490369"/>
          </a:xfrm>
          <a:prstGeom prst="rect">
            <a:avLst/>
          </a:prstGeom>
        </p:spPr>
      </p:pic>
      <p:pic>
        <p:nvPicPr>
          <p:cNvPr id="6" name="Picture 5">
            <a:extLst>
              <a:ext uri="{FF2B5EF4-FFF2-40B4-BE49-F238E27FC236}">
                <a16:creationId xmlns:a16="http://schemas.microsoft.com/office/drawing/2014/main" xmlns="" id="{1FA8D32C-352A-4688-AFB2-783B6A86ABEF}"/>
              </a:ext>
            </a:extLst>
          </p:cNvPr>
          <p:cNvPicPr>
            <a:picLocks noChangeAspect="1"/>
          </p:cNvPicPr>
          <p:nvPr/>
        </p:nvPicPr>
        <p:blipFill>
          <a:blip r:embed="rId3"/>
          <a:stretch>
            <a:fillRect/>
          </a:stretch>
        </p:blipFill>
        <p:spPr>
          <a:xfrm>
            <a:off x="5679517" y="486293"/>
            <a:ext cx="6302184" cy="3490369"/>
          </a:xfrm>
          <a:prstGeom prst="rect">
            <a:avLst/>
          </a:prstGeom>
        </p:spPr>
      </p:pic>
      <p:pic>
        <p:nvPicPr>
          <p:cNvPr id="8" name="Picture 7">
            <a:extLst>
              <a:ext uri="{FF2B5EF4-FFF2-40B4-BE49-F238E27FC236}">
                <a16:creationId xmlns:a16="http://schemas.microsoft.com/office/drawing/2014/main" xmlns="" id="{1FF6D2EA-A3FE-4745-89C8-6796E9E69176}"/>
              </a:ext>
            </a:extLst>
          </p:cNvPr>
          <p:cNvPicPr>
            <a:picLocks noChangeAspect="1"/>
          </p:cNvPicPr>
          <p:nvPr/>
        </p:nvPicPr>
        <p:blipFill>
          <a:blip r:embed="rId4"/>
          <a:stretch>
            <a:fillRect/>
          </a:stretch>
        </p:blipFill>
        <p:spPr>
          <a:xfrm>
            <a:off x="603512" y="3976662"/>
            <a:ext cx="4334386" cy="2709588"/>
          </a:xfrm>
          <a:prstGeom prst="rect">
            <a:avLst/>
          </a:prstGeom>
        </p:spPr>
      </p:pic>
      <p:pic>
        <p:nvPicPr>
          <p:cNvPr id="10" name="Picture 9">
            <a:extLst>
              <a:ext uri="{FF2B5EF4-FFF2-40B4-BE49-F238E27FC236}">
                <a16:creationId xmlns:a16="http://schemas.microsoft.com/office/drawing/2014/main" xmlns="" id="{62CFE6C2-248C-4A80-B0B7-5C2F7B09602E}"/>
              </a:ext>
            </a:extLst>
          </p:cNvPr>
          <p:cNvPicPr>
            <a:picLocks noChangeAspect="1"/>
          </p:cNvPicPr>
          <p:nvPr/>
        </p:nvPicPr>
        <p:blipFill>
          <a:blip r:embed="rId5"/>
          <a:stretch>
            <a:fillRect/>
          </a:stretch>
        </p:blipFill>
        <p:spPr>
          <a:xfrm>
            <a:off x="6651100" y="3996157"/>
            <a:ext cx="4359018" cy="2690093"/>
          </a:xfrm>
          <a:prstGeom prst="rect">
            <a:avLst/>
          </a:prstGeom>
        </p:spPr>
      </p:pic>
    </p:spTree>
    <p:extLst>
      <p:ext uri="{BB962C8B-B14F-4D97-AF65-F5344CB8AC3E}">
        <p14:creationId xmlns:p14="http://schemas.microsoft.com/office/powerpoint/2010/main" xmlns="" val="193249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60094F-F063-470C-9EF6-0958F02E79FC}"/>
              </a:ext>
            </a:extLst>
          </p:cNvPr>
          <p:cNvPicPr>
            <a:picLocks noChangeAspect="1"/>
          </p:cNvPicPr>
          <p:nvPr/>
        </p:nvPicPr>
        <p:blipFill>
          <a:blip r:embed="rId2"/>
          <a:stretch>
            <a:fillRect/>
          </a:stretch>
        </p:blipFill>
        <p:spPr>
          <a:xfrm>
            <a:off x="677333" y="655508"/>
            <a:ext cx="4521965" cy="3529993"/>
          </a:xfrm>
          <a:prstGeom prst="rect">
            <a:avLst/>
          </a:prstGeom>
        </p:spPr>
      </p:pic>
      <p:pic>
        <p:nvPicPr>
          <p:cNvPr id="7" name="Picture 6">
            <a:extLst>
              <a:ext uri="{FF2B5EF4-FFF2-40B4-BE49-F238E27FC236}">
                <a16:creationId xmlns:a16="http://schemas.microsoft.com/office/drawing/2014/main" xmlns="" id="{919436D8-2FFE-4870-8608-B920B15B7A5C}"/>
              </a:ext>
            </a:extLst>
          </p:cNvPr>
          <p:cNvPicPr>
            <a:picLocks noChangeAspect="1"/>
          </p:cNvPicPr>
          <p:nvPr/>
        </p:nvPicPr>
        <p:blipFill>
          <a:blip r:embed="rId3"/>
          <a:stretch>
            <a:fillRect/>
          </a:stretch>
        </p:blipFill>
        <p:spPr>
          <a:xfrm>
            <a:off x="4481504" y="3342599"/>
            <a:ext cx="7274560" cy="3106561"/>
          </a:xfrm>
          <a:prstGeom prst="rect">
            <a:avLst/>
          </a:prstGeom>
        </p:spPr>
      </p:pic>
    </p:spTree>
    <p:extLst>
      <p:ext uri="{BB962C8B-B14F-4D97-AF65-F5344CB8AC3E}">
        <p14:creationId xmlns:p14="http://schemas.microsoft.com/office/powerpoint/2010/main" xmlns="" val="286138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7447A3-9182-42A7-8202-EBCF6141D51A}"/>
              </a:ext>
            </a:extLst>
          </p:cNvPr>
          <p:cNvSpPr>
            <a:spLocks noGrp="1"/>
          </p:cNvSpPr>
          <p:nvPr>
            <p:ph idx="1"/>
          </p:nvPr>
        </p:nvSpPr>
        <p:spPr>
          <a:xfrm>
            <a:off x="677333" y="223935"/>
            <a:ext cx="10743335" cy="6156545"/>
          </a:xfrm>
        </p:spPr>
        <p:txBody>
          <a:bodyPr>
            <a:normAutofit/>
          </a:bodyPr>
          <a:lstStyle/>
          <a:p>
            <a:r>
              <a:rPr lang="en-US" sz="2400" dirty="0"/>
              <a:t>Evacuated blood tubes may be made of </a:t>
            </a:r>
            <a:r>
              <a:rPr lang="en-US" sz="2400" dirty="0" err="1"/>
              <a:t>sodalime</a:t>
            </a:r>
            <a:r>
              <a:rPr lang="en-US" sz="2400" dirty="0"/>
              <a:t> or borosilicate glass or plastic (polyethylene terephthalate).</a:t>
            </a:r>
          </a:p>
          <a:p>
            <a:r>
              <a:rPr lang="en-US" sz="2400" dirty="0">
                <a:highlight>
                  <a:srgbClr val="008080"/>
                </a:highlight>
              </a:rPr>
              <a:t>Plasma separator tubes</a:t>
            </a:r>
            <a:r>
              <a:rPr lang="en-US" sz="2400" dirty="0"/>
              <a:t> are available that contain an inert, thixotropic, polymer gel material with a </a:t>
            </a:r>
            <a:r>
              <a:rPr lang="en-US" sz="2400" dirty="0">
                <a:highlight>
                  <a:srgbClr val="008080"/>
                </a:highlight>
              </a:rPr>
              <a:t>specific gravity of 1.04</a:t>
            </a:r>
            <a:r>
              <a:rPr lang="en-US" sz="2400" dirty="0"/>
              <a:t>. A minimum relative centrifugal force (RCF) of 1100 ×g is required for gel release and barrier formation in most tubes.</a:t>
            </a:r>
          </a:p>
          <a:p>
            <a:r>
              <a:rPr lang="en-US" sz="2400" dirty="0">
                <a:highlight>
                  <a:srgbClr val="008080"/>
                </a:highlight>
              </a:rPr>
              <a:t>Stoppers</a:t>
            </a:r>
            <a:r>
              <a:rPr lang="en-US" sz="2400" dirty="0"/>
              <a:t> may contain </a:t>
            </a:r>
            <a:r>
              <a:rPr lang="en-US" sz="2400" dirty="0">
                <a:highlight>
                  <a:srgbClr val="008080"/>
                </a:highlight>
              </a:rPr>
              <a:t>zinc</a:t>
            </a:r>
            <a:r>
              <a:rPr lang="en-US" sz="2400" dirty="0"/>
              <a:t>, invalidating the use of evacuated blood tubes for zinc measurement, and TBEP [tris(2- </a:t>
            </a:r>
            <a:r>
              <a:rPr lang="en-US" sz="2400" dirty="0" err="1"/>
              <a:t>butoxyethyl</a:t>
            </a:r>
            <a:r>
              <a:rPr lang="en-US" sz="2400" dirty="0"/>
              <a:t>) phosphate], a constituent of </a:t>
            </a:r>
            <a:r>
              <a:rPr lang="en-US" sz="2400" dirty="0">
                <a:highlight>
                  <a:srgbClr val="008080"/>
                </a:highlight>
              </a:rPr>
              <a:t>rubber</a:t>
            </a:r>
            <a:r>
              <a:rPr lang="en-US" sz="2400" dirty="0"/>
              <a:t>, which may interfere with the measurement of certain drugs.</a:t>
            </a:r>
          </a:p>
          <a:p>
            <a:r>
              <a:rPr lang="en-US" sz="2400" dirty="0"/>
              <a:t>Blood collected into a tube containing one additive should never be transferred into other tubes, because the first additive may interfere with tests for which a different additive is specified</a:t>
            </a:r>
          </a:p>
          <a:p>
            <a:r>
              <a:rPr lang="en-US" sz="2400" dirty="0"/>
              <a:t>Additional tubes, not listed, are sold for special applications,  such as RNA isolation.</a:t>
            </a:r>
            <a:endParaRPr lang="en-IN" sz="2400" dirty="0"/>
          </a:p>
        </p:txBody>
      </p:sp>
    </p:spTree>
    <p:extLst>
      <p:ext uri="{BB962C8B-B14F-4D97-AF65-F5344CB8AC3E}">
        <p14:creationId xmlns:p14="http://schemas.microsoft.com/office/powerpoint/2010/main" xmlns="" val="409094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6E83057-67BE-4DFD-A548-94FC4E3D0DB1}"/>
              </a:ext>
            </a:extLst>
          </p:cNvPr>
          <p:cNvSpPr>
            <a:spLocks noGrp="1"/>
          </p:cNvSpPr>
          <p:nvPr>
            <p:ph idx="1"/>
          </p:nvPr>
        </p:nvSpPr>
        <p:spPr>
          <a:xfrm>
            <a:off x="677333" y="394447"/>
            <a:ext cx="10887137" cy="5646915"/>
          </a:xfrm>
        </p:spPr>
        <p:txBody>
          <a:bodyPr/>
          <a:lstStyle/>
          <a:p>
            <a:r>
              <a:rPr lang="en-IN" dirty="0"/>
              <a:t>Blood collection SOP</a:t>
            </a:r>
          </a:p>
        </p:txBody>
      </p:sp>
      <p:pic>
        <p:nvPicPr>
          <p:cNvPr id="4" name="Picture 3">
            <a:extLst>
              <a:ext uri="{FF2B5EF4-FFF2-40B4-BE49-F238E27FC236}">
                <a16:creationId xmlns:a16="http://schemas.microsoft.com/office/drawing/2014/main" xmlns="" id="{B89BAB8A-E5A4-4A94-BCDD-9E4F9FD9A796}"/>
              </a:ext>
            </a:extLst>
          </p:cNvPr>
          <p:cNvPicPr>
            <a:picLocks noChangeAspect="1"/>
          </p:cNvPicPr>
          <p:nvPr/>
        </p:nvPicPr>
        <p:blipFill>
          <a:blip r:embed="rId2"/>
          <a:stretch>
            <a:fillRect/>
          </a:stretch>
        </p:blipFill>
        <p:spPr>
          <a:xfrm>
            <a:off x="0" y="0"/>
            <a:ext cx="5522259" cy="2746963"/>
          </a:xfrm>
          <a:prstGeom prst="rect">
            <a:avLst/>
          </a:prstGeom>
        </p:spPr>
      </p:pic>
      <p:pic>
        <p:nvPicPr>
          <p:cNvPr id="6" name="Picture 5">
            <a:extLst>
              <a:ext uri="{FF2B5EF4-FFF2-40B4-BE49-F238E27FC236}">
                <a16:creationId xmlns:a16="http://schemas.microsoft.com/office/drawing/2014/main" xmlns="" id="{FE9431F0-DA8C-4F39-9833-A3C4EA4C7F29}"/>
              </a:ext>
            </a:extLst>
          </p:cNvPr>
          <p:cNvPicPr>
            <a:picLocks noChangeAspect="1"/>
          </p:cNvPicPr>
          <p:nvPr/>
        </p:nvPicPr>
        <p:blipFill>
          <a:blip r:embed="rId3"/>
          <a:stretch>
            <a:fillRect/>
          </a:stretch>
        </p:blipFill>
        <p:spPr>
          <a:xfrm>
            <a:off x="5522259" y="0"/>
            <a:ext cx="6651771" cy="2746963"/>
          </a:xfrm>
          <a:prstGeom prst="rect">
            <a:avLst/>
          </a:prstGeom>
        </p:spPr>
      </p:pic>
      <p:pic>
        <p:nvPicPr>
          <p:cNvPr id="8" name="Picture 7">
            <a:extLst>
              <a:ext uri="{FF2B5EF4-FFF2-40B4-BE49-F238E27FC236}">
                <a16:creationId xmlns:a16="http://schemas.microsoft.com/office/drawing/2014/main" xmlns="" id="{757B81A1-C087-4D1D-A10B-37C7CC4D12AD}"/>
              </a:ext>
            </a:extLst>
          </p:cNvPr>
          <p:cNvPicPr>
            <a:picLocks noChangeAspect="1"/>
          </p:cNvPicPr>
          <p:nvPr/>
        </p:nvPicPr>
        <p:blipFill>
          <a:blip r:embed="rId4"/>
          <a:stretch>
            <a:fillRect/>
          </a:stretch>
        </p:blipFill>
        <p:spPr>
          <a:xfrm>
            <a:off x="2671628" y="2746963"/>
            <a:ext cx="6077778" cy="4111037"/>
          </a:xfrm>
          <a:prstGeom prst="rect">
            <a:avLst/>
          </a:prstGeom>
        </p:spPr>
      </p:pic>
    </p:spTree>
    <p:extLst>
      <p:ext uri="{BB962C8B-B14F-4D97-AF65-F5344CB8AC3E}">
        <p14:creationId xmlns:p14="http://schemas.microsoft.com/office/powerpoint/2010/main" xmlns="" val="28856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C41AFFE-389C-4635-AFE3-754319BE4762}"/>
              </a:ext>
            </a:extLst>
          </p:cNvPr>
          <p:cNvPicPr>
            <a:picLocks noGrp="1" noChangeAspect="1"/>
          </p:cNvPicPr>
          <p:nvPr>
            <p:ph idx="1"/>
          </p:nvPr>
        </p:nvPicPr>
        <p:blipFill>
          <a:blip r:embed="rId2"/>
          <a:stretch>
            <a:fillRect/>
          </a:stretch>
        </p:blipFill>
        <p:spPr>
          <a:xfrm>
            <a:off x="1740502" y="0"/>
            <a:ext cx="8710996" cy="6858000"/>
          </a:xfrm>
        </p:spPr>
      </p:pic>
    </p:spTree>
    <p:extLst>
      <p:ext uri="{BB962C8B-B14F-4D97-AF65-F5344CB8AC3E}">
        <p14:creationId xmlns:p14="http://schemas.microsoft.com/office/powerpoint/2010/main" xmlns="" val="119711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6FCF33C-9E0C-4AF4-87AE-AA33A64403C4}"/>
              </a:ext>
            </a:extLst>
          </p:cNvPr>
          <p:cNvPicPr>
            <a:picLocks noGrp="1" noChangeAspect="1"/>
          </p:cNvPicPr>
          <p:nvPr>
            <p:ph idx="1"/>
          </p:nvPr>
        </p:nvPicPr>
        <p:blipFill>
          <a:blip r:embed="rId2"/>
          <a:stretch>
            <a:fillRect/>
          </a:stretch>
        </p:blipFill>
        <p:spPr>
          <a:xfrm>
            <a:off x="2001621" y="0"/>
            <a:ext cx="7913075" cy="6858000"/>
          </a:xfrm>
        </p:spPr>
      </p:pic>
    </p:spTree>
    <p:extLst>
      <p:ext uri="{BB962C8B-B14F-4D97-AF65-F5344CB8AC3E}">
        <p14:creationId xmlns:p14="http://schemas.microsoft.com/office/powerpoint/2010/main" xmlns="" val="265748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1BC7247-2ECC-4973-81DF-659EA835EF3B}"/>
              </a:ext>
            </a:extLst>
          </p:cNvPr>
          <p:cNvPicPr>
            <a:picLocks noGrp="1" noChangeAspect="1"/>
          </p:cNvPicPr>
          <p:nvPr>
            <p:ph idx="1"/>
          </p:nvPr>
        </p:nvPicPr>
        <p:blipFill>
          <a:blip r:embed="rId2"/>
          <a:stretch>
            <a:fillRect/>
          </a:stretch>
        </p:blipFill>
        <p:spPr>
          <a:xfrm>
            <a:off x="1192387" y="1488141"/>
            <a:ext cx="9463841" cy="4146261"/>
          </a:xfrm>
        </p:spPr>
      </p:pic>
    </p:spTree>
    <p:extLst>
      <p:ext uri="{BB962C8B-B14F-4D97-AF65-F5344CB8AC3E}">
        <p14:creationId xmlns:p14="http://schemas.microsoft.com/office/powerpoint/2010/main" xmlns="" val="236264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641A7-6577-43E6-A4CB-79FA157B15AF}"/>
              </a:ext>
            </a:extLst>
          </p:cNvPr>
          <p:cNvSpPr>
            <a:spLocks noGrp="1"/>
          </p:cNvSpPr>
          <p:nvPr>
            <p:ph type="title"/>
          </p:nvPr>
        </p:nvSpPr>
        <p:spPr/>
        <p:txBody>
          <a:bodyPr/>
          <a:lstStyle/>
          <a:p>
            <a:r>
              <a:rPr lang="en-IN" dirty="0"/>
              <a:t>Venepuncture in Children</a:t>
            </a:r>
          </a:p>
        </p:txBody>
      </p:sp>
      <p:sp>
        <p:nvSpPr>
          <p:cNvPr id="3" name="Content Placeholder 2">
            <a:extLst>
              <a:ext uri="{FF2B5EF4-FFF2-40B4-BE49-F238E27FC236}">
                <a16:creationId xmlns:a16="http://schemas.microsoft.com/office/drawing/2014/main" xmlns="" id="{C587D7EA-56DF-401F-A067-A86BCACB4E7A}"/>
              </a:ext>
            </a:extLst>
          </p:cNvPr>
          <p:cNvSpPr>
            <a:spLocks noGrp="1"/>
          </p:cNvSpPr>
          <p:nvPr>
            <p:ph idx="1"/>
          </p:nvPr>
        </p:nvSpPr>
        <p:spPr/>
        <p:txBody>
          <a:bodyPr>
            <a:normAutofit/>
          </a:bodyPr>
          <a:lstStyle/>
          <a:p>
            <a:r>
              <a:rPr lang="en-US" sz="2400" dirty="0"/>
              <a:t>Children are likely to make unexpected movements, and assistance in holding them still is often desirable.</a:t>
            </a:r>
          </a:p>
          <a:p>
            <a:r>
              <a:rPr lang="en-US" sz="2400" dirty="0"/>
              <a:t>A syringe should be the </a:t>
            </a:r>
            <a:r>
              <a:rPr lang="en-US" sz="2400" dirty="0">
                <a:highlight>
                  <a:srgbClr val="008080"/>
                </a:highlight>
              </a:rPr>
              <a:t>tuberculin type </a:t>
            </a:r>
            <a:r>
              <a:rPr lang="en-US" sz="2400" dirty="0"/>
              <a:t>or should have a 3-mL capacity, except when a large volume of blood is required for analysis</a:t>
            </a:r>
          </a:p>
          <a:p>
            <a:r>
              <a:rPr lang="en-US" sz="2400" dirty="0"/>
              <a:t>21- to 23-gauge needle or a 20- to </a:t>
            </a:r>
            <a:r>
              <a:rPr lang="en-US" sz="2400" dirty="0">
                <a:highlight>
                  <a:srgbClr val="008080"/>
                </a:highlight>
              </a:rPr>
              <a:t>23-gauge butterfly needle</a:t>
            </a:r>
            <a:endParaRPr lang="en-IN" sz="2400" dirty="0">
              <a:highlight>
                <a:srgbClr val="008080"/>
              </a:highlight>
            </a:endParaRPr>
          </a:p>
        </p:txBody>
      </p:sp>
    </p:spTree>
    <p:extLst>
      <p:ext uri="{BB962C8B-B14F-4D97-AF65-F5344CB8AC3E}">
        <p14:creationId xmlns:p14="http://schemas.microsoft.com/office/powerpoint/2010/main" xmlns="" val="57735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15F88-F7F4-4F40-9E86-7CF160A310D2}"/>
              </a:ext>
            </a:extLst>
          </p:cNvPr>
          <p:cNvSpPr>
            <a:spLocks noGrp="1"/>
          </p:cNvSpPr>
          <p:nvPr>
            <p:ph type="title"/>
          </p:nvPr>
        </p:nvSpPr>
        <p:spPr/>
        <p:txBody>
          <a:bodyPr/>
          <a:lstStyle/>
          <a:p>
            <a:r>
              <a:rPr lang="en-IN" dirty="0"/>
              <a:t>BASIC STEPS</a:t>
            </a:r>
          </a:p>
        </p:txBody>
      </p:sp>
      <p:sp>
        <p:nvSpPr>
          <p:cNvPr id="3" name="Content Placeholder 2">
            <a:extLst>
              <a:ext uri="{FF2B5EF4-FFF2-40B4-BE49-F238E27FC236}">
                <a16:creationId xmlns:a16="http://schemas.microsoft.com/office/drawing/2014/main" xmlns="" id="{17AE6584-1EC0-48B1-919D-6B0C74978AD9}"/>
              </a:ext>
            </a:extLst>
          </p:cNvPr>
          <p:cNvSpPr>
            <a:spLocks noGrp="1"/>
          </p:cNvSpPr>
          <p:nvPr>
            <p:ph idx="1"/>
          </p:nvPr>
        </p:nvSpPr>
        <p:spPr>
          <a:xfrm>
            <a:off x="626533" y="1270000"/>
            <a:ext cx="11565467" cy="4538133"/>
          </a:xfrm>
        </p:spPr>
        <p:txBody>
          <a:bodyPr>
            <a:noAutofit/>
          </a:bodyPr>
          <a:lstStyle/>
          <a:p>
            <a:pPr>
              <a:buSzPct val="120000"/>
              <a:buFont typeface="Wingdings" panose="05000000000000000000" pitchFamily="2" charset="2"/>
              <a:buChar char="q"/>
            </a:pPr>
            <a:r>
              <a:rPr lang="en-IN" sz="2400" dirty="0"/>
              <a:t>1. </a:t>
            </a:r>
            <a:r>
              <a:rPr lang="en-IN" sz="2400" b="1" u="sng" dirty="0"/>
              <a:t>Identification</a:t>
            </a:r>
          </a:p>
          <a:p>
            <a:r>
              <a:rPr lang="en-IN" sz="2400" dirty="0"/>
              <a:t>Active process</a:t>
            </a:r>
          </a:p>
          <a:p>
            <a:r>
              <a:rPr lang="en-IN" sz="2400" dirty="0"/>
              <a:t>Name </a:t>
            </a:r>
          </a:p>
          <a:p>
            <a:r>
              <a:rPr lang="en-IN" sz="2400" dirty="0"/>
              <a:t>Age </a:t>
            </a:r>
          </a:p>
          <a:p>
            <a:r>
              <a:rPr lang="en-IN" sz="2400" dirty="0"/>
              <a:t>Sex </a:t>
            </a:r>
          </a:p>
          <a:p>
            <a:r>
              <a:rPr lang="en-IN" sz="2400" dirty="0" err="1"/>
              <a:t>Mrd</a:t>
            </a:r>
            <a:r>
              <a:rPr lang="en-IN" sz="2400" dirty="0"/>
              <a:t> no.</a:t>
            </a:r>
          </a:p>
          <a:p>
            <a:r>
              <a:rPr lang="en-IN" sz="2400" dirty="0"/>
              <a:t>Address </a:t>
            </a:r>
          </a:p>
          <a:p>
            <a:r>
              <a:rPr lang="en-IN" sz="2400" dirty="0"/>
              <a:t>Id in case of medico legal cases</a:t>
            </a:r>
          </a:p>
          <a:p>
            <a:r>
              <a:rPr lang="en-IN" sz="2400" dirty="0"/>
              <a:t>Signed consent in genetic disease</a:t>
            </a:r>
          </a:p>
          <a:p>
            <a:r>
              <a:rPr lang="en-IN" sz="2400" dirty="0"/>
              <a:t>Guardian consent in </a:t>
            </a:r>
            <a:r>
              <a:rPr lang="en-IN" sz="2400" dirty="0" err="1"/>
              <a:t>pediatric</a:t>
            </a:r>
            <a:r>
              <a:rPr lang="en-IN" sz="2400" dirty="0"/>
              <a:t> </a:t>
            </a:r>
            <a:r>
              <a:rPr lang="en-IN" sz="2400" dirty="0" err="1"/>
              <a:t>pt</a:t>
            </a:r>
            <a:endParaRPr lang="en-IN" sz="2400" dirty="0"/>
          </a:p>
        </p:txBody>
      </p:sp>
    </p:spTree>
    <p:extLst>
      <p:ext uri="{BB962C8B-B14F-4D97-AF65-F5344CB8AC3E}">
        <p14:creationId xmlns:p14="http://schemas.microsoft.com/office/powerpoint/2010/main" xmlns="" val="1484546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92FAC-DEA7-4B52-AC26-401379947E49}"/>
              </a:ext>
            </a:extLst>
          </p:cNvPr>
          <p:cNvSpPr>
            <a:spLocks noGrp="1"/>
          </p:cNvSpPr>
          <p:nvPr>
            <p:ph type="title"/>
          </p:nvPr>
        </p:nvSpPr>
        <p:spPr>
          <a:xfrm>
            <a:off x="477790" y="207038"/>
            <a:ext cx="8596668" cy="1320800"/>
          </a:xfrm>
        </p:spPr>
        <p:txBody>
          <a:bodyPr/>
          <a:lstStyle/>
          <a:p>
            <a:r>
              <a:rPr lang="en-IN" u="sng" dirty="0"/>
              <a:t>Skin Puncture</a:t>
            </a:r>
          </a:p>
        </p:txBody>
      </p:sp>
      <p:sp>
        <p:nvSpPr>
          <p:cNvPr id="3" name="Content Placeholder 2">
            <a:extLst>
              <a:ext uri="{FF2B5EF4-FFF2-40B4-BE49-F238E27FC236}">
                <a16:creationId xmlns:a16="http://schemas.microsoft.com/office/drawing/2014/main" xmlns="" id="{446C8D46-E16B-4489-B930-ABAF22885764}"/>
              </a:ext>
            </a:extLst>
          </p:cNvPr>
          <p:cNvSpPr>
            <a:spLocks noGrp="1"/>
          </p:cNvSpPr>
          <p:nvPr>
            <p:ph idx="1"/>
          </p:nvPr>
        </p:nvSpPr>
        <p:spPr>
          <a:xfrm>
            <a:off x="309688" y="896767"/>
            <a:ext cx="8596668" cy="4720562"/>
          </a:xfrm>
        </p:spPr>
        <p:txBody>
          <a:bodyPr/>
          <a:lstStyle/>
          <a:p>
            <a:r>
              <a:rPr lang="en-US" dirty="0"/>
              <a:t>Skin puncture is an open collection technique in which the skin is punctured by a lancet and a small volume of blood is collected into a microdevice.</a:t>
            </a:r>
          </a:p>
          <a:p>
            <a:r>
              <a:rPr lang="en-US" dirty="0"/>
              <a:t>more like arterial blood than venous blood.</a:t>
            </a:r>
          </a:p>
          <a:p>
            <a:r>
              <a:rPr lang="en-US" dirty="0"/>
              <a:t>It is done when:</a:t>
            </a:r>
          </a:p>
          <a:p>
            <a:r>
              <a:rPr lang="en-US" dirty="0"/>
              <a:t>Sample </a:t>
            </a:r>
            <a:r>
              <a:rPr lang="en-US" dirty="0">
                <a:highlight>
                  <a:srgbClr val="008080"/>
                </a:highlight>
              </a:rPr>
              <a:t>volume is limited </a:t>
            </a:r>
            <a:r>
              <a:rPr lang="en-US" dirty="0"/>
              <a:t>(e.g., pediatric applications)</a:t>
            </a:r>
          </a:p>
          <a:p>
            <a:r>
              <a:rPr lang="en-US" dirty="0"/>
              <a:t>Repeated  venipunctures have resulted in </a:t>
            </a:r>
            <a:r>
              <a:rPr lang="en-US" dirty="0">
                <a:highlight>
                  <a:srgbClr val="008080"/>
                </a:highlight>
              </a:rPr>
              <a:t>severe vein damage</a:t>
            </a:r>
          </a:p>
          <a:p>
            <a:r>
              <a:rPr lang="en-US" dirty="0"/>
              <a:t>Patients have been </a:t>
            </a:r>
            <a:r>
              <a:rPr lang="en-US" dirty="0">
                <a:highlight>
                  <a:srgbClr val="008080"/>
                </a:highlight>
              </a:rPr>
              <a:t>burned or bandaged </a:t>
            </a:r>
            <a:r>
              <a:rPr lang="en-US" dirty="0"/>
              <a:t>and veins therefore are unavailable for venipuncture.</a:t>
            </a:r>
          </a:p>
          <a:p>
            <a:r>
              <a:rPr lang="en-IN" dirty="0"/>
              <a:t>Performed on tip of a finger, earlobe </a:t>
            </a:r>
            <a:r>
              <a:rPr lang="en-US" dirty="0"/>
              <a:t>heel or big toe of infants</a:t>
            </a:r>
          </a:p>
          <a:p>
            <a:r>
              <a:rPr lang="en-US" dirty="0"/>
              <a:t>Massage of the finger to stimulate blood flow should be avoided because it causes the outflow of debris and tissue fluid, which does not have the same composition as plasma.</a:t>
            </a:r>
          </a:p>
        </p:txBody>
      </p:sp>
      <p:pic>
        <p:nvPicPr>
          <p:cNvPr id="5" name="Picture 4">
            <a:extLst>
              <a:ext uri="{FF2B5EF4-FFF2-40B4-BE49-F238E27FC236}">
                <a16:creationId xmlns:a16="http://schemas.microsoft.com/office/drawing/2014/main" xmlns="" id="{8844B198-366A-4733-9B9A-16D2B4405627}"/>
              </a:ext>
            </a:extLst>
          </p:cNvPr>
          <p:cNvPicPr>
            <a:picLocks noChangeAspect="1"/>
          </p:cNvPicPr>
          <p:nvPr/>
        </p:nvPicPr>
        <p:blipFill>
          <a:blip r:embed="rId2"/>
          <a:stretch>
            <a:fillRect/>
          </a:stretch>
        </p:blipFill>
        <p:spPr>
          <a:xfrm>
            <a:off x="8603117" y="2083324"/>
            <a:ext cx="3581105" cy="2981129"/>
          </a:xfrm>
          <a:prstGeom prst="rect">
            <a:avLst/>
          </a:prstGeom>
        </p:spPr>
      </p:pic>
    </p:spTree>
    <p:extLst>
      <p:ext uri="{BB962C8B-B14F-4D97-AF65-F5344CB8AC3E}">
        <p14:creationId xmlns:p14="http://schemas.microsoft.com/office/powerpoint/2010/main" xmlns="" val="135889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90097-885E-4384-9828-7EDD73E199FA}"/>
              </a:ext>
            </a:extLst>
          </p:cNvPr>
          <p:cNvSpPr>
            <a:spLocks noGrp="1"/>
          </p:cNvSpPr>
          <p:nvPr>
            <p:ph type="title"/>
          </p:nvPr>
        </p:nvSpPr>
        <p:spPr/>
        <p:txBody>
          <a:bodyPr/>
          <a:lstStyle/>
          <a:p>
            <a:r>
              <a:rPr lang="en-IN" u="sng" dirty="0"/>
              <a:t>Arterial Puncture</a:t>
            </a:r>
          </a:p>
        </p:txBody>
      </p:sp>
      <p:sp>
        <p:nvSpPr>
          <p:cNvPr id="3" name="Content Placeholder 2">
            <a:extLst>
              <a:ext uri="{FF2B5EF4-FFF2-40B4-BE49-F238E27FC236}">
                <a16:creationId xmlns:a16="http://schemas.microsoft.com/office/drawing/2014/main" xmlns="" id="{CB3F497C-6167-4754-A0C6-8E040101B272}"/>
              </a:ext>
            </a:extLst>
          </p:cNvPr>
          <p:cNvSpPr>
            <a:spLocks noGrp="1"/>
          </p:cNvSpPr>
          <p:nvPr>
            <p:ph idx="1"/>
          </p:nvPr>
        </p:nvSpPr>
        <p:spPr>
          <a:xfrm>
            <a:off x="677334" y="1493868"/>
            <a:ext cx="11392746" cy="5618132"/>
          </a:xfrm>
        </p:spPr>
        <p:txBody>
          <a:bodyPr>
            <a:noAutofit/>
          </a:bodyPr>
          <a:lstStyle/>
          <a:p>
            <a:r>
              <a:rPr lang="en-US" sz="2400" dirty="0"/>
              <a:t>Preferred sites of arterial puncture are, in order, the (1) radial artery at the wrist, (2) brachial artery in the elbow, and (3) femoral artery in the groin.</a:t>
            </a:r>
          </a:p>
          <a:p>
            <a:r>
              <a:rPr lang="en-US" sz="2400" dirty="0"/>
              <a:t>In the neonate, an indwelling catheter in the umbilical artery is best to obtain specimens for blood gas analysis.</a:t>
            </a:r>
          </a:p>
          <a:p>
            <a:r>
              <a:rPr lang="en-US" sz="2400" dirty="0"/>
              <a:t>Young child or infant, it is the heel.</a:t>
            </a:r>
          </a:p>
          <a:p>
            <a:r>
              <a:rPr lang="en-US" sz="2400" dirty="0"/>
              <a:t>Older child or adult in whom it is impossible to perform an arterial puncture, a capillary puncture may be performed to obtain arterialized capillary blood.</a:t>
            </a:r>
          </a:p>
          <a:p>
            <a:r>
              <a:rPr lang="en-US" sz="2400" dirty="0"/>
              <a:t>Heparinized capillary tubes containing a small metal bar are used to collect the blood. Tubes should be sealed quickly and the contents mixed well by using a magnet to move the metal bar up and down in the tube so that a uniform specimen is available for analysis.</a:t>
            </a:r>
            <a:endParaRPr lang="en-IN" sz="2400" dirty="0"/>
          </a:p>
        </p:txBody>
      </p:sp>
    </p:spTree>
    <p:extLst>
      <p:ext uri="{BB962C8B-B14F-4D97-AF65-F5344CB8AC3E}">
        <p14:creationId xmlns:p14="http://schemas.microsoft.com/office/powerpoint/2010/main" xmlns="" val="2689951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5CD69E-3E91-4CAD-BFF6-4D4ADD8B3322}"/>
              </a:ext>
            </a:extLst>
          </p:cNvPr>
          <p:cNvSpPr>
            <a:spLocks noGrp="1"/>
          </p:cNvSpPr>
          <p:nvPr>
            <p:ph type="title"/>
          </p:nvPr>
        </p:nvSpPr>
        <p:spPr>
          <a:xfrm>
            <a:off x="1949412" y="0"/>
            <a:ext cx="8596668" cy="1320800"/>
          </a:xfrm>
        </p:spPr>
        <p:txBody>
          <a:bodyPr/>
          <a:lstStyle/>
          <a:p>
            <a:pPr algn="ctr"/>
            <a:r>
              <a:rPr lang="en-US" dirty="0"/>
              <a:t>Separation and Storage of Specimens</a:t>
            </a:r>
            <a:endParaRPr lang="en-IN" dirty="0"/>
          </a:p>
        </p:txBody>
      </p:sp>
      <p:sp>
        <p:nvSpPr>
          <p:cNvPr id="3" name="Content Placeholder 2">
            <a:extLst>
              <a:ext uri="{FF2B5EF4-FFF2-40B4-BE49-F238E27FC236}">
                <a16:creationId xmlns:a16="http://schemas.microsoft.com/office/drawing/2014/main" xmlns="" id="{8772EFF9-0490-4921-9484-CD2E533BE688}"/>
              </a:ext>
            </a:extLst>
          </p:cNvPr>
          <p:cNvSpPr>
            <a:spLocks noGrp="1"/>
          </p:cNvSpPr>
          <p:nvPr>
            <p:ph idx="1"/>
          </p:nvPr>
        </p:nvSpPr>
        <p:spPr>
          <a:xfrm>
            <a:off x="677334" y="721360"/>
            <a:ext cx="10539306" cy="4740882"/>
          </a:xfrm>
        </p:spPr>
        <p:txBody>
          <a:bodyPr>
            <a:noAutofit/>
          </a:bodyPr>
          <a:lstStyle/>
          <a:p>
            <a:r>
              <a:rPr lang="en-US" sz="2400" dirty="0"/>
              <a:t>Plasma or serum should be separated from cells as soon as possible and certainly within 2 hours.</a:t>
            </a:r>
          </a:p>
          <a:p>
            <a:r>
              <a:rPr lang="en-US" sz="2400" dirty="0"/>
              <a:t>If it is impossible to centrifuge a blood specimen within 2 hours, the specimen should be held at room temperature rather than at 4 °C to decrease </a:t>
            </a:r>
            <a:r>
              <a:rPr lang="en-US" sz="2400" dirty="0" err="1"/>
              <a:t>hemolysis</a:t>
            </a:r>
            <a:r>
              <a:rPr lang="en-US" sz="2400" dirty="0" smtClean="0"/>
              <a:t>.</a:t>
            </a:r>
          </a:p>
          <a:p>
            <a:r>
              <a:rPr lang="en-US" sz="2400" dirty="0" smtClean="0"/>
              <a:t>4 °C or −20 °C is not the optimum storage temperature for all tests; some lactate dehydrogenase </a:t>
            </a:r>
            <a:r>
              <a:rPr lang="en-US" sz="2400" dirty="0" err="1" smtClean="0"/>
              <a:t>isoenzymes</a:t>
            </a:r>
            <a:r>
              <a:rPr lang="en-US" sz="2400" dirty="0" smtClean="0"/>
              <a:t>, for instance, are more stable at room temperature than at 4 °C.</a:t>
            </a:r>
          </a:p>
          <a:p>
            <a:endParaRPr lang="en-US" sz="2400" dirty="0"/>
          </a:p>
        </p:txBody>
      </p:sp>
    </p:spTree>
    <p:extLst>
      <p:ext uri="{BB962C8B-B14F-4D97-AF65-F5344CB8AC3E}">
        <p14:creationId xmlns:p14="http://schemas.microsoft.com/office/powerpoint/2010/main" xmlns="" val="236114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2748C7-A28E-40D9-BFCB-8E8926F08BC5}"/>
              </a:ext>
            </a:extLst>
          </p:cNvPr>
          <p:cNvSpPr>
            <a:spLocks noGrp="1"/>
          </p:cNvSpPr>
          <p:nvPr>
            <p:ph type="title"/>
          </p:nvPr>
        </p:nvSpPr>
        <p:spPr>
          <a:xfrm>
            <a:off x="1104054" y="156238"/>
            <a:ext cx="8596668" cy="1320800"/>
          </a:xfrm>
        </p:spPr>
        <p:txBody>
          <a:bodyPr/>
          <a:lstStyle/>
          <a:p>
            <a:pPr algn="ctr"/>
            <a:r>
              <a:rPr lang="en-IN" dirty="0"/>
              <a:t>Transport of Specimens</a:t>
            </a:r>
          </a:p>
        </p:txBody>
      </p:sp>
      <p:sp>
        <p:nvSpPr>
          <p:cNvPr id="3" name="Content Placeholder 2">
            <a:extLst>
              <a:ext uri="{FF2B5EF4-FFF2-40B4-BE49-F238E27FC236}">
                <a16:creationId xmlns:a16="http://schemas.microsoft.com/office/drawing/2014/main" xmlns="" id="{F492A6D4-71CD-41F5-BC34-86952A5A45DD}"/>
              </a:ext>
            </a:extLst>
          </p:cNvPr>
          <p:cNvSpPr>
            <a:spLocks noGrp="1"/>
          </p:cNvSpPr>
          <p:nvPr>
            <p:ph idx="1"/>
          </p:nvPr>
        </p:nvSpPr>
        <p:spPr>
          <a:xfrm>
            <a:off x="677334" y="792480"/>
            <a:ext cx="11026986" cy="5909281"/>
          </a:xfrm>
        </p:spPr>
        <p:txBody>
          <a:bodyPr>
            <a:normAutofit/>
          </a:bodyPr>
          <a:lstStyle/>
          <a:p>
            <a:r>
              <a:rPr lang="en-US" sz="2400" dirty="0" smtClean="0"/>
              <a:t>Polypropylene and polyethylene containers are usually suitable for specimen transport. Glass should be avoided, </a:t>
            </a:r>
            <a:r>
              <a:rPr lang="en-IN" sz="2400" dirty="0" smtClean="0"/>
              <a:t>Polystyrene is unsuitable</a:t>
            </a:r>
          </a:p>
          <a:p>
            <a:r>
              <a:rPr lang="en-US" sz="2400" dirty="0" smtClean="0"/>
              <a:t>Teflon-lined screw cap that does not loosen under the variety of temperatures to which the container may be exposed.</a:t>
            </a:r>
            <a:endParaRPr lang="en-IN" sz="2400" dirty="0" smtClean="0"/>
          </a:p>
          <a:p>
            <a:r>
              <a:rPr lang="en-US" sz="2400" dirty="0" smtClean="0"/>
              <a:t>materials of both stopper and container must be inert</a:t>
            </a:r>
          </a:p>
          <a:p>
            <a:r>
              <a:rPr lang="en-US" sz="2400" dirty="0" smtClean="0"/>
              <a:t>DNA - transported in a buffer solution or water, or it can be dried down and shipped as a loose powder</a:t>
            </a:r>
          </a:p>
          <a:p>
            <a:r>
              <a:rPr lang="en-IN" sz="2400" dirty="0" smtClean="0"/>
              <a:t>Secondary container - </a:t>
            </a:r>
            <a:r>
              <a:rPr lang="en-US" sz="2400" dirty="0" smtClean="0"/>
              <a:t>prevent the tubes from banging against each other. </a:t>
            </a:r>
          </a:p>
          <a:p>
            <a:r>
              <a:rPr lang="en-US" sz="2400" dirty="0" smtClean="0"/>
              <a:t>Dry ice is the most convenient refrigerant material </a:t>
            </a:r>
            <a:r>
              <a:rPr lang="en-IN" sz="2400" dirty="0" smtClean="0"/>
              <a:t>−70 °C</a:t>
            </a:r>
          </a:p>
          <a:p>
            <a:endParaRPr lang="en-IN" sz="2400" dirty="0"/>
          </a:p>
        </p:txBody>
      </p:sp>
    </p:spTree>
    <p:extLst>
      <p:ext uri="{BB962C8B-B14F-4D97-AF65-F5344CB8AC3E}">
        <p14:creationId xmlns:p14="http://schemas.microsoft.com/office/powerpoint/2010/main" xmlns="" val="4171826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C0C84D-7685-4E50-B7AE-ED3D6AA7AE75}"/>
              </a:ext>
            </a:extLst>
          </p:cNvPr>
          <p:cNvSpPr>
            <a:spLocks noGrp="1"/>
          </p:cNvSpPr>
          <p:nvPr>
            <p:ph idx="1"/>
          </p:nvPr>
        </p:nvSpPr>
        <p:spPr>
          <a:xfrm>
            <a:off x="2700867" y="2196352"/>
            <a:ext cx="6790266" cy="1864659"/>
          </a:xfrm>
        </p:spPr>
        <p:txBody>
          <a:bodyPr>
            <a:normAutofit/>
          </a:bodyPr>
          <a:lstStyle/>
          <a:p>
            <a:pPr marL="0" indent="0">
              <a:buNone/>
            </a:pPr>
            <a:r>
              <a:rPr lang="en-IN" sz="8000" dirty="0"/>
              <a:t>THANK YOU</a:t>
            </a:r>
          </a:p>
        </p:txBody>
      </p:sp>
    </p:spTree>
    <p:extLst>
      <p:ext uri="{BB962C8B-B14F-4D97-AF65-F5344CB8AC3E}">
        <p14:creationId xmlns:p14="http://schemas.microsoft.com/office/powerpoint/2010/main" xmlns="" val="2843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BE0C81-8C00-41B6-80CE-69933EE4DF0A}"/>
              </a:ext>
            </a:extLst>
          </p:cNvPr>
          <p:cNvSpPr>
            <a:spLocks noGrp="1"/>
          </p:cNvSpPr>
          <p:nvPr>
            <p:ph idx="1"/>
          </p:nvPr>
        </p:nvSpPr>
        <p:spPr>
          <a:xfrm>
            <a:off x="680321" y="626533"/>
            <a:ext cx="11054479" cy="6011334"/>
          </a:xfrm>
        </p:spPr>
        <p:txBody>
          <a:bodyPr>
            <a:normAutofit/>
          </a:bodyPr>
          <a:lstStyle/>
          <a:p>
            <a:pPr>
              <a:buFont typeface="Wingdings" panose="05000000000000000000" pitchFamily="2" charset="2"/>
              <a:buChar char="q"/>
            </a:pPr>
            <a:r>
              <a:rPr lang="en-IN" sz="2400" b="1" u="sng" dirty="0"/>
              <a:t>2 Universal precautions must be followed when collecting specimen.</a:t>
            </a:r>
          </a:p>
          <a:p>
            <a:r>
              <a:rPr lang="en-US" sz="2400" dirty="0"/>
              <a:t>A phlebotomist should dress in personal protective equipment (PPE)</a:t>
            </a:r>
          </a:p>
          <a:p>
            <a:r>
              <a:rPr lang="en-IN" sz="2400" dirty="0"/>
              <a:t>Face mask and goggles</a:t>
            </a:r>
          </a:p>
          <a:p>
            <a:r>
              <a:rPr lang="en-IN" sz="2400" dirty="0"/>
              <a:t>History of latex allergies of </a:t>
            </a:r>
            <a:r>
              <a:rPr lang="en-IN" sz="2400" dirty="0" err="1"/>
              <a:t>pt</a:t>
            </a:r>
            <a:endParaRPr lang="en-IN" sz="2400" dirty="0"/>
          </a:p>
        </p:txBody>
      </p:sp>
    </p:spTree>
    <p:extLst>
      <p:ext uri="{BB962C8B-B14F-4D97-AF65-F5344CB8AC3E}">
        <p14:creationId xmlns:p14="http://schemas.microsoft.com/office/powerpoint/2010/main" xmlns="" val="136072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EDFCFC-943D-4137-8983-A6C59347CB31}"/>
              </a:ext>
            </a:extLst>
          </p:cNvPr>
          <p:cNvSpPr>
            <a:spLocks noGrp="1"/>
          </p:cNvSpPr>
          <p:nvPr>
            <p:ph idx="1"/>
          </p:nvPr>
        </p:nvSpPr>
        <p:spPr>
          <a:xfrm>
            <a:off x="680321" y="304800"/>
            <a:ext cx="11178304" cy="6438900"/>
          </a:xfrm>
        </p:spPr>
        <p:txBody>
          <a:bodyPr>
            <a:normAutofit/>
          </a:bodyPr>
          <a:lstStyle/>
          <a:p>
            <a:pPr>
              <a:buFont typeface="Wingdings" panose="05000000000000000000" pitchFamily="2" charset="2"/>
              <a:buChar char="q"/>
            </a:pPr>
            <a:r>
              <a:rPr lang="en-IN" sz="2400" b="1" u="sng" dirty="0"/>
              <a:t>3. Basic </a:t>
            </a:r>
            <a:r>
              <a:rPr lang="en-IN" sz="2400" b="1" u="sng" dirty="0" err="1"/>
              <a:t>pt</a:t>
            </a:r>
            <a:r>
              <a:rPr lang="en-IN" sz="2400" b="1" u="sng" dirty="0"/>
              <a:t> preparation</a:t>
            </a:r>
          </a:p>
          <a:p>
            <a:r>
              <a:rPr lang="en-IN" sz="2400" dirty="0"/>
              <a:t>Fasting</a:t>
            </a:r>
          </a:p>
          <a:p>
            <a:r>
              <a:rPr lang="en-IN" sz="2400" dirty="0"/>
              <a:t>History of medication</a:t>
            </a:r>
          </a:p>
          <a:p>
            <a:r>
              <a:rPr lang="en-IN" sz="2400" dirty="0"/>
              <a:t>Position (seated/supine).</a:t>
            </a:r>
            <a:r>
              <a:rPr lang="en-US" sz="2400" dirty="0"/>
              <a:t> At </a:t>
            </a:r>
            <a:r>
              <a:rPr lang="en-US" sz="2400" dirty="0">
                <a:highlight>
                  <a:srgbClr val="0000FF"/>
                </a:highlight>
              </a:rPr>
              <a:t>no</a:t>
            </a:r>
            <a:r>
              <a:rPr lang="en-US" sz="2400" dirty="0"/>
              <a:t> time should </a:t>
            </a:r>
            <a:r>
              <a:rPr lang="en-US" sz="2400" dirty="0">
                <a:highlight>
                  <a:srgbClr val="0000FF"/>
                </a:highlight>
              </a:rPr>
              <a:t>venipuncture</a:t>
            </a:r>
            <a:r>
              <a:rPr lang="en-US" sz="2400" dirty="0"/>
              <a:t> be performed on a </a:t>
            </a:r>
            <a:r>
              <a:rPr lang="en-US" sz="2400" dirty="0">
                <a:highlight>
                  <a:srgbClr val="0000FF"/>
                </a:highlight>
              </a:rPr>
              <a:t>standing patient</a:t>
            </a:r>
          </a:p>
          <a:p>
            <a:r>
              <a:rPr lang="en-US" sz="2400" dirty="0" smtClean="0">
                <a:highlight>
                  <a:srgbClr val="0000FF"/>
                </a:highlight>
              </a:rPr>
              <a:t>Arms </a:t>
            </a:r>
            <a:r>
              <a:rPr lang="en-US" sz="2400" dirty="0">
                <a:highlight>
                  <a:srgbClr val="0000FF"/>
                </a:highlight>
              </a:rPr>
              <a:t>should be extended</a:t>
            </a:r>
            <a:r>
              <a:rPr lang="en-US" sz="2400" dirty="0"/>
              <a:t> in a straight line from the shoulder to the wrist</a:t>
            </a:r>
          </a:p>
          <a:p>
            <a:r>
              <a:rPr lang="en-US" sz="2400" dirty="0"/>
              <a:t>Arm with inserted intravenous line should be avoided, as should an arm with extensive scarring or a hematoma</a:t>
            </a:r>
          </a:p>
          <a:p>
            <a:r>
              <a:rPr lang="en-US" sz="2400" dirty="0"/>
              <a:t>If h/o mastectomy then arm veins on that side of the body should not be used, because of </a:t>
            </a:r>
            <a:r>
              <a:rPr lang="en-IN" sz="2400" dirty="0" err="1"/>
              <a:t>lymphostasis</a:t>
            </a:r>
            <a:r>
              <a:rPr lang="en-IN" sz="2400" dirty="0"/>
              <a:t>. if </a:t>
            </a:r>
            <a:r>
              <a:rPr lang="en-US" sz="2400" dirty="0"/>
              <a:t>double mastectomies, blood should be drawn from the arm of the side on which the first procedure was performed. If the surgery was done within 6 months on both sides, a vein on the back of the hand or at the ankle should be used.</a:t>
            </a:r>
            <a:endParaRPr lang="en-IN" sz="2400" dirty="0"/>
          </a:p>
        </p:txBody>
      </p:sp>
    </p:spTree>
    <p:extLst>
      <p:ext uri="{BB962C8B-B14F-4D97-AF65-F5344CB8AC3E}">
        <p14:creationId xmlns:p14="http://schemas.microsoft.com/office/powerpoint/2010/main" xmlns="" val="215624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CF5816-4433-45A6-B865-5EBD32BBA84D}"/>
              </a:ext>
            </a:extLst>
          </p:cNvPr>
          <p:cNvSpPr>
            <a:spLocks noGrp="1"/>
          </p:cNvSpPr>
          <p:nvPr>
            <p:ph idx="1"/>
          </p:nvPr>
        </p:nvSpPr>
        <p:spPr>
          <a:xfrm>
            <a:off x="677334" y="389467"/>
            <a:ext cx="11159066" cy="5651895"/>
          </a:xfrm>
        </p:spPr>
        <p:txBody>
          <a:bodyPr>
            <a:normAutofit/>
          </a:bodyPr>
          <a:lstStyle/>
          <a:p>
            <a:pPr>
              <a:buFont typeface="Wingdings" panose="05000000000000000000" pitchFamily="2" charset="2"/>
              <a:buChar char="q"/>
            </a:pPr>
            <a:r>
              <a:rPr lang="en-IN" sz="2400" b="1" u="sng" dirty="0"/>
              <a:t>4. Location </a:t>
            </a:r>
          </a:p>
          <a:p>
            <a:r>
              <a:rPr lang="en-IN" sz="2400" dirty="0">
                <a:highlight>
                  <a:srgbClr val="008080"/>
                </a:highlight>
              </a:rPr>
              <a:t>Median cubital vein </a:t>
            </a:r>
            <a:r>
              <a:rPr lang="en-IN" sz="2400" dirty="0"/>
              <a:t>in the antecubital fossa is </a:t>
            </a:r>
            <a:r>
              <a:rPr lang="en-IN" sz="2400" dirty="0" err="1"/>
              <a:t>pref</a:t>
            </a:r>
            <a:r>
              <a:rPr lang="en-IN" sz="2400" dirty="0"/>
              <a:t> in adults(large close to surface)</a:t>
            </a:r>
          </a:p>
          <a:p>
            <a:r>
              <a:rPr lang="en-IN" sz="2400" dirty="0"/>
              <a:t>Veins </a:t>
            </a:r>
            <a:r>
              <a:rPr lang="en-US" sz="2400" dirty="0"/>
              <a:t>on the </a:t>
            </a:r>
            <a:r>
              <a:rPr lang="en-US" sz="2400" dirty="0">
                <a:highlight>
                  <a:srgbClr val="008080"/>
                </a:highlight>
              </a:rPr>
              <a:t>back of the hand </a:t>
            </a:r>
            <a:r>
              <a:rPr lang="en-US" sz="2400" dirty="0"/>
              <a:t>or at the ankle may be used, although these are less desirable and should be </a:t>
            </a:r>
            <a:r>
              <a:rPr lang="en-US" sz="2400" dirty="0">
                <a:highlight>
                  <a:srgbClr val="008080"/>
                </a:highlight>
              </a:rPr>
              <a:t>avoided</a:t>
            </a:r>
            <a:r>
              <a:rPr lang="en-US" sz="2400" dirty="0"/>
              <a:t> in people with </a:t>
            </a:r>
            <a:r>
              <a:rPr lang="en-US" sz="2400" dirty="0">
                <a:highlight>
                  <a:srgbClr val="008080"/>
                </a:highlight>
              </a:rPr>
              <a:t>diabetes</a:t>
            </a:r>
            <a:r>
              <a:rPr lang="en-US" sz="2400" dirty="0"/>
              <a:t> and other Individuals with </a:t>
            </a:r>
            <a:r>
              <a:rPr lang="en-US" sz="2400" dirty="0">
                <a:highlight>
                  <a:srgbClr val="008080"/>
                </a:highlight>
              </a:rPr>
              <a:t>poor circulation</a:t>
            </a:r>
          </a:p>
          <a:p>
            <a:r>
              <a:rPr lang="en-US" sz="2400" dirty="0"/>
              <a:t>collect blood through a cannula that is inserted for long-term fluid infusions at the time of first insertion to avoid the need for a second stick. </a:t>
            </a:r>
          </a:p>
          <a:p>
            <a:r>
              <a:rPr lang="en-US" sz="2400" dirty="0"/>
              <a:t>Arm containing a </a:t>
            </a:r>
            <a:r>
              <a:rPr lang="en-US" sz="2400" dirty="0">
                <a:highlight>
                  <a:srgbClr val="008080"/>
                </a:highlight>
              </a:rPr>
              <a:t>cannula</a:t>
            </a:r>
            <a:r>
              <a:rPr lang="en-US" sz="2400" dirty="0"/>
              <a:t> or an </a:t>
            </a:r>
            <a:r>
              <a:rPr lang="en-US" sz="2400" dirty="0">
                <a:highlight>
                  <a:srgbClr val="008080"/>
                </a:highlight>
              </a:rPr>
              <a:t>arteriovenous fistula</a:t>
            </a:r>
            <a:r>
              <a:rPr lang="en-US" sz="2400" dirty="0"/>
              <a:t> should not be used</a:t>
            </a:r>
          </a:p>
          <a:p>
            <a:r>
              <a:rPr lang="en-US" sz="2400" dirty="0"/>
              <a:t>If fluid is being infused intravenously into a limb, the </a:t>
            </a:r>
            <a:r>
              <a:rPr lang="en-US" sz="2400" dirty="0">
                <a:highlight>
                  <a:srgbClr val="008080"/>
                </a:highlight>
              </a:rPr>
              <a:t>fluid</a:t>
            </a:r>
            <a:r>
              <a:rPr lang="en-US" sz="2400" dirty="0"/>
              <a:t> should be </a:t>
            </a:r>
            <a:r>
              <a:rPr lang="en-US" sz="2400" dirty="0">
                <a:highlight>
                  <a:srgbClr val="008080"/>
                </a:highlight>
              </a:rPr>
              <a:t>shut off for 3 minutes</a:t>
            </a:r>
            <a:endParaRPr lang="en-IN" sz="2400" dirty="0">
              <a:highlight>
                <a:srgbClr val="008080"/>
              </a:highlight>
            </a:endParaRPr>
          </a:p>
        </p:txBody>
      </p:sp>
    </p:spTree>
    <p:extLst>
      <p:ext uri="{BB962C8B-B14F-4D97-AF65-F5344CB8AC3E}">
        <p14:creationId xmlns:p14="http://schemas.microsoft.com/office/powerpoint/2010/main" xmlns="" val="165760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0995D-756E-40CF-8BBF-C5A9CFEE126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B1900E1A-A37E-4ACD-B540-7827D4CBB378}"/>
              </a:ext>
            </a:extLst>
          </p:cNvPr>
          <p:cNvSpPr>
            <a:spLocks noGrp="1"/>
          </p:cNvSpPr>
          <p:nvPr>
            <p:ph idx="1"/>
          </p:nvPr>
        </p:nvSpPr>
        <p:spPr/>
        <p:txBody>
          <a:bodyPr/>
          <a:lstStyle/>
          <a:p>
            <a:endParaRPr lang="en-IN"/>
          </a:p>
        </p:txBody>
      </p:sp>
      <p:pic>
        <p:nvPicPr>
          <p:cNvPr id="4" name="Picture 2">
            <a:extLst>
              <a:ext uri="{FF2B5EF4-FFF2-40B4-BE49-F238E27FC236}">
                <a16:creationId xmlns:a16="http://schemas.microsoft.com/office/drawing/2014/main" xmlns="" id="{2FD867C5-B404-49A8-8C43-683ED425ABD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677334" y="0"/>
            <a:ext cx="10524066" cy="6858000"/>
          </a:xfrm>
          <a:prstGeom prst="rect">
            <a:avLst/>
          </a:prstGeom>
          <a:noFill/>
        </p:spPr>
      </p:pic>
    </p:spTree>
    <p:extLst>
      <p:ext uri="{BB962C8B-B14F-4D97-AF65-F5344CB8AC3E}">
        <p14:creationId xmlns:p14="http://schemas.microsoft.com/office/powerpoint/2010/main" xmlns="" val="87368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E86716-4D3A-4D46-A7F2-D2D21CB84323}"/>
              </a:ext>
            </a:extLst>
          </p:cNvPr>
          <p:cNvSpPr>
            <a:spLocks noGrp="1"/>
          </p:cNvSpPr>
          <p:nvPr>
            <p:ph idx="1"/>
          </p:nvPr>
        </p:nvSpPr>
        <p:spPr>
          <a:xfrm>
            <a:off x="677334" y="440267"/>
            <a:ext cx="10854266" cy="5601095"/>
          </a:xfrm>
        </p:spPr>
        <p:txBody>
          <a:bodyPr>
            <a:normAutofit/>
          </a:bodyPr>
          <a:lstStyle/>
          <a:p>
            <a:pPr>
              <a:buFont typeface="Wingdings" panose="05000000000000000000" pitchFamily="2" charset="2"/>
              <a:buChar char="q"/>
            </a:pPr>
            <a:r>
              <a:rPr lang="en-IN" sz="2400" b="1" u="sng" dirty="0"/>
              <a:t>5. Preparation of Site</a:t>
            </a:r>
          </a:p>
          <a:p>
            <a:r>
              <a:rPr lang="en-IN" sz="2400" dirty="0"/>
              <a:t>Three commonly used materials </a:t>
            </a:r>
          </a:p>
          <a:p>
            <a:r>
              <a:rPr lang="en-IN" sz="2400" dirty="0"/>
              <a:t>Pre-packaged </a:t>
            </a:r>
            <a:r>
              <a:rPr lang="en-IN" sz="2400" dirty="0">
                <a:highlight>
                  <a:srgbClr val="008080"/>
                </a:highlight>
              </a:rPr>
              <a:t>alcohol swab</a:t>
            </a:r>
          </a:p>
          <a:p>
            <a:r>
              <a:rPr lang="en-IN" sz="2400" dirty="0"/>
              <a:t>Gauze pad saturated with </a:t>
            </a:r>
            <a:r>
              <a:rPr lang="en-IN" sz="2400" dirty="0">
                <a:highlight>
                  <a:srgbClr val="008080"/>
                </a:highlight>
              </a:rPr>
              <a:t>70% isopropanol</a:t>
            </a:r>
          </a:p>
          <a:p>
            <a:r>
              <a:rPr lang="en-IN" sz="2400" dirty="0">
                <a:highlight>
                  <a:srgbClr val="008080"/>
                </a:highlight>
              </a:rPr>
              <a:t>Benzalkonium chloride</a:t>
            </a:r>
            <a:r>
              <a:rPr lang="en-IN" sz="2400" dirty="0"/>
              <a:t> solution (</a:t>
            </a:r>
            <a:r>
              <a:rPr lang="en-IN" sz="2400" dirty="0" err="1"/>
              <a:t>Zephiran</a:t>
            </a:r>
            <a:r>
              <a:rPr lang="en-IN" sz="2400" dirty="0"/>
              <a:t> chloride solution, 1 : 750)</a:t>
            </a:r>
          </a:p>
          <a:p>
            <a:r>
              <a:rPr lang="en-US" sz="2400" dirty="0"/>
              <a:t>Cleaning of the puncture site should be done with a circular motion and from the site outward. </a:t>
            </a:r>
          </a:p>
          <a:p>
            <a:r>
              <a:rPr lang="en-US" sz="2400" dirty="0"/>
              <a:t>The skin should be allowed to </a:t>
            </a:r>
            <a:r>
              <a:rPr lang="en-US" sz="2400" dirty="0">
                <a:highlight>
                  <a:srgbClr val="008080"/>
                </a:highlight>
              </a:rPr>
              <a:t>dry in the air</a:t>
            </a:r>
            <a:r>
              <a:rPr lang="en-US" sz="2400" dirty="0"/>
              <a:t>.</a:t>
            </a:r>
          </a:p>
          <a:p>
            <a:r>
              <a:rPr lang="en-US" sz="2400" dirty="0"/>
              <a:t>No alcohol or cleanser should remain on the skin because traces may cause hemolysis</a:t>
            </a:r>
            <a:endParaRPr lang="en-IN" sz="2400" dirty="0"/>
          </a:p>
        </p:txBody>
      </p:sp>
    </p:spTree>
    <p:extLst>
      <p:ext uri="{BB962C8B-B14F-4D97-AF65-F5344CB8AC3E}">
        <p14:creationId xmlns:p14="http://schemas.microsoft.com/office/powerpoint/2010/main" xmlns="" val="211339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61A772-E76D-4EB0-82F6-F85960F83305}"/>
              </a:ext>
            </a:extLst>
          </p:cNvPr>
          <p:cNvSpPr>
            <a:spLocks noGrp="1"/>
          </p:cNvSpPr>
          <p:nvPr>
            <p:ph idx="1"/>
          </p:nvPr>
        </p:nvSpPr>
        <p:spPr>
          <a:xfrm>
            <a:off x="677333" y="355601"/>
            <a:ext cx="11040533" cy="5685762"/>
          </a:xfrm>
        </p:spPr>
        <p:txBody>
          <a:bodyPr>
            <a:normAutofit/>
          </a:bodyPr>
          <a:lstStyle/>
          <a:p>
            <a:pPr>
              <a:buFont typeface="Wingdings" panose="05000000000000000000" pitchFamily="2" charset="2"/>
              <a:buChar char="q"/>
            </a:pPr>
            <a:r>
              <a:rPr lang="en-US" sz="2400" b="1" u="sng" dirty="0"/>
              <a:t>6. Timing </a:t>
            </a:r>
          </a:p>
          <a:p>
            <a:r>
              <a:rPr lang="en-US" sz="2400" dirty="0"/>
              <a:t>The time at which a specimen is obtained is important for those blood constituents that undergo marked </a:t>
            </a:r>
            <a:r>
              <a:rPr lang="en-US" sz="2400" dirty="0">
                <a:highlight>
                  <a:srgbClr val="008080"/>
                </a:highlight>
              </a:rPr>
              <a:t>diurnal variation </a:t>
            </a:r>
            <a:r>
              <a:rPr lang="en-US" sz="2400" dirty="0"/>
              <a:t>(e.g., corticosteroids, iron) </a:t>
            </a:r>
          </a:p>
          <a:p>
            <a:r>
              <a:rPr lang="en-US" sz="2400" dirty="0"/>
              <a:t>For those used to </a:t>
            </a:r>
            <a:r>
              <a:rPr lang="en-US" sz="2400" dirty="0">
                <a:highlight>
                  <a:srgbClr val="008080"/>
                </a:highlight>
              </a:rPr>
              <a:t>monitor drug therapy</a:t>
            </a:r>
            <a:r>
              <a:rPr lang="en-US" sz="2400" dirty="0"/>
              <a:t>[Most TDM protocols require sampling at trough (i.e., immediately before the next scheduled dose), particularly for compounds with short </a:t>
            </a:r>
            <a:r>
              <a:rPr lang="en-US" sz="2400" dirty="0" err="1"/>
              <a:t>halflives</a:t>
            </a:r>
            <a:r>
              <a:rPr lang="en-US" sz="2400" dirty="0"/>
              <a:t> or variable pharmacokinetics]</a:t>
            </a:r>
          </a:p>
          <a:p>
            <a:r>
              <a:rPr lang="en-US" sz="2400" dirty="0"/>
              <a:t>Important in relation to specimens for </a:t>
            </a:r>
            <a:r>
              <a:rPr lang="en-US" sz="2400" dirty="0">
                <a:highlight>
                  <a:srgbClr val="008080"/>
                </a:highlight>
              </a:rPr>
              <a:t>alcohol or drug measurements </a:t>
            </a:r>
            <a:r>
              <a:rPr lang="en-US" sz="2400" dirty="0"/>
              <a:t>in association with medico-legal considerations</a:t>
            </a:r>
          </a:p>
          <a:p>
            <a:r>
              <a:rPr lang="en-US" sz="2400" dirty="0"/>
              <a:t>For most current </a:t>
            </a:r>
            <a:r>
              <a:rPr lang="en-US" sz="2400" dirty="0">
                <a:highlight>
                  <a:srgbClr val="008080"/>
                </a:highlight>
              </a:rPr>
              <a:t>molecular diagnostic tests</a:t>
            </a:r>
            <a:r>
              <a:rPr lang="en-US" sz="2400" dirty="0"/>
              <a:t>, the time of day is unlikely to contribute to altered or invalid test results.</a:t>
            </a:r>
            <a:endParaRPr lang="en-IN" sz="2400" dirty="0"/>
          </a:p>
        </p:txBody>
      </p:sp>
    </p:spTree>
    <p:extLst>
      <p:ext uri="{BB962C8B-B14F-4D97-AF65-F5344CB8AC3E}">
        <p14:creationId xmlns:p14="http://schemas.microsoft.com/office/powerpoint/2010/main" xmlns="" val="270852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B1BBB05-C5A7-4329-90C9-553CFDBD7423}"/>
              </a:ext>
            </a:extLst>
          </p:cNvPr>
          <p:cNvSpPr>
            <a:spLocks noGrp="1"/>
          </p:cNvSpPr>
          <p:nvPr>
            <p:ph idx="1"/>
          </p:nvPr>
        </p:nvSpPr>
        <p:spPr>
          <a:xfrm>
            <a:off x="530823" y="327991"/>
            <a:ext cx="11130353" cy="6202017"/>
          </a:xfrm>
        </p:spPr>
        <p:txBody>
          <a:bodyPr>
            <a:noAutofit/>
          </a:bodyPr>
          <a:lstStyle/>
          <a:p>
            <a:pPr>
              <a:buFont typeface="Wingdings" panose="05000000000000000000" pitchFamily="2" charset="2"/>
              <a:buChar char="q"/>
            </a:pPr>
            <a:r>
              <a:rPr lang="en-IN" sz="2400" dirty="0"/>
              <a:t>Venous Occlusion</a:t>
            </a:r>
          </a:p>
          <a:p>
            <a:r>
              <a:rPr lang="en-US" sz="2400" dirty="0"/>
              <a:t>Blood pressure cuff (60 mm Hg)or a tourniquet is applied 4 to 6 inches (10 to 15 cm) above the intended puncture site (distance for adults). For one minute. Marked changes are seen in 3 minutes.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Composition of blood drawn first—that is, the blood closest to the tourniquet—is most representative of the composition of circulating blood. Calcium should be done by first draw</a:t>
            </a:r>
          </a:p>
          <a:p>
            <a:endParaRPr lang="en-US" sz="2400" dirty="0"/>
          </a:p>
          <a:p>
            <a:endParaRPr lang="en-IN" sz="2400" dirty="0"/>
          </a:p>
        </p:txBody>
      </p:sp>
      <p:pic>
        <p:nvPicPr>
          <p:cNvPr id="5" name="Picture 4">
            <a:extLst>
              <a:ext uri="{FF2B5EF4-FFF2-40B4-BE49-F238E27FC236}">
                <a16:creationId xmlns:a16="http://schemas.microsoft.com/office/drawing/2014/main" xmlns="" id="{9A39447B-F9FD-4EB1-8014-536C679C3796}"/>
              </a:ext>
            </a:extLst>
          </p:cNvPr>
          <p:cNvPicPr>
            <a:picLocks noChangeAspect="1"/>
          </p:cNvPicPr>
          <p:nvPr/>
        </p:nvPicPr>
        <p:blipFill>
          <a:blip r:embed="rId2"/>
          <a:stretch>
            <a:fillRect/>
          </a:stretch>
        </p:blipFill>
        <p:spPr>
          <a:xfrm>
            <a:off x="3319670" y="2025852"/>
            <a:ext cx="4550418" cy="3321399"/>
          </a:xfrm>
          <a:prstGeom prst="rect">
            <a:avLst/>
          </a:prstGeom>
        </p:spPr>
      </p:pic>
    </p:spTree>
    <p:extLst>
      <p:ext uri="{BB962C8B-B14F-4D97-AF65-F5344CB8AC3E}">
        <p14:creationId xmlns:p14="http://schemas.microsoft.com/office/powerpoint/2010/main" xmlns="" val="9859985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8694</TotalTime>
  <Words>1327</Words>
  <Application>Microsoft Office PowerPoint</Application>
  <PresentationFormat>Custom</PresentationFormat>
  <Paragraphs>105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Facet</vt:lpstr>
      <vt:lpstr>Specimen Collection and Processing</vt:lpstr>
      <vt:lpstr>BASIC STEPS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Venepuncture in Children</vt:lpstr>
      <vt:lpstr>Skin Puncture</vt:lpstr>
      <vt:lpstr>Arterial Puncture</vt:lpstr>
      <vt:lpstr>Separation and Storage of Specimens</vt:lpstr>
      <vt:lpstr>Transport of Specimens</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Specimen Collection and Processing</dc:title>
  <dc:creator>UTTAM CHAUHAN</dc:creator>
  <cp:lastModifiedBy>Power</cp:lastModifiedBy>
  <cp:revision>90</cp:revision>
  <dcterms:created xsi:type="dcterms:W3CDTF">2022-04-01T02:33:05Z</dcterms:created>
  <dcterms:modified xsi:type="dcterms:W3CDTF">2023-09-30T06:57:12Z</dcterms:modified>
</cp:coreProperties>
</file>