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86" r:id="rId20"/>
    <p:sldId id="291" r:id="rId21"/>
    <p:sldId id="292" r:id="rId22"/>
    <p:sldId id="294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017AC-024E-7140-B77D-059C71FC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3CCE35-EC77-D44C-A2BA-DC26ADDC2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0C6C83-8CDA-F748-B7C0-700F0B16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8BF8DE-7E24-4641-ABE1-7214AAF2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B238A7-32DB-E54C-9811-7CE3052E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54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113F0-3D2F-7D4B-AB46-4E90F031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A23F8B-1031-9A4C-B5B9-3C3F60021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C86E95-46A4-4546-BC68-B729D423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52C19D-9E49-4C49-8A49-DFAF04BA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0FFB12-F140-854D-AD2B-E979EC09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13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3115BE-ABD2-7646-803B-BD0A9D8AF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755AED-D797-A74A-9EE5-9F46D7A3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5F4E9D-5484-E246-AA08-0939A4A0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9D78EB-6914-F043-85CA-ABE2BFF0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77B9FA-D902-F94D-B90A-BD9657CF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80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E9B57-BAC9-1C40-BEA6-6153498A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98A832-A7AA-A942-AB22-405FDAC3D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93166-1D52-FF4D-A401-1905FE56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C8A1AB-5DFB-F045-8BFC-5142809A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CF17B-C0B0-0D43-AE4A-82729542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36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70960-73BC-F34B-8DF8-AA95457D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FF4DDF-C7E9-E04D-A0DA-DD96FF893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2A53DB-44A1-3D4C-BE04-DE9D02BF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F3C471-93DA-184B-BCE0-3E1D3F6A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474143-F3AA-5542-BCC8-A2D7259D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20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6CFA6-0E0F-8247-80F3-88AB57FE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EAD45-E185-8E4A-A569-FF1764DDF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82B38D-534E-1547-A676-871AB27B3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975E3-9E7D-0F4F-9434-8C4FE346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D950F9-9DCF-CF47-8119-38141117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668E82-166F-4043-806B-6E440B21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98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3ACD-83A3-9145-8FC4-AF35C4F7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CBB502-13F8-2C4B-9B27-C9835FFF4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CD5D72-B04B-FB49-AB9E-93FE71837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C8F28A-54B0-3C45-8146-4B263D907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F3D5DC-61EB-AF4D-992B-FD8CFF0BC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3E1BC90-3D5F-6C46-9F0C-111C5EEF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A9D7CB-1C69-F542-A9B0-CFF102AC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C24D09-F874-F748-ADB1-ECBCDED6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80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6F9EE-A598-7E41-A681-BCC636E5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C91B14-D8F6-304E-8B81-7F1A3E47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56433D-6337-1648-B1E7-1A3C7E35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E48169-0123-7D45-B888-F279445B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0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2E158A-DBC9-8C43-80F4-778DB72A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87D47A-CC3F-3E4D-9798-7C7CD031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DF8977-2919-F740-BD6D-9E493BC7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92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D8965-0089-6A4E-9C29-0FD4B96C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504BD-C2AD-6B4B-98F5-7F2854C2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C5D38A-D811-814B-AACD-02C39B62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608ECF-C0F8-244A-8310-928E3F1D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380567-A03F-A541-AE7B-4EDA2927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C2D863-666E-7E45-922C-603636B2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5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3E595-47C4-2542-9D12-AE3CAC0F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6E7F10-47A2-1F4A-9982-57603FAF6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8D5A74-DCE5-4A43-A3DA-1C74F870A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811A18-2C6F-D642-A4AF-D893F131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9C8AE4-C9D7-ED41-AE9D-27FD6E8A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A290A3-F206-CA47-A4E1-1F23740C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73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8BE00E-814B-A44F-B180-05C5E5EA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66E727-8915-BB4C-A87A-22D894E32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9C9AE9-1B31-0849-B425-22924381F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8A549-8D19-0B42-87DD-8082188C3B76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4F9CBE-F2CD-6642-B2AB-3D70AFBE3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C3DBE-0D95-4344-A8DF-31023804E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7977-F1D5-B24B-AFBE-BDB4C306C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8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D7528-F2AF-E640-87C8-666635402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9632A8-ADAA-BE40-8710-5D562548A2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D95B84E-35F3-2140-9E2B-359A70ABD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09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C3B97-F332-1B49-BFE4-87E39446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BEE7EAD-443A-FF41-A3B3-1DD27405A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365884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B247A-10DC-4B4F-8152-1504E93E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FD23BB6-C6E0-E849-B566-F8A983C33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58446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D439F-430D-104E-BDBE-641FB52A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2F178F5-EDAA-9545-9563-5EC665B12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66494" cy="6858000"/>
          </a:xfrm>
        </p:spPr>
      </p:pic>
    </p:spTree>
    <p:extLst>
      <p:ext uri="{BB962C8B-B14F-4D97-AF65-F5344CB8AC3E}">
        <p14:creationId xmlns:p14="http://schemas.microsoft.com/office/powerpoint/2010/main" xmlns="" val="408186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B79ED-C62A-D64A-BB97-10D3F673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DE51B03-C1CF-0440-AF34-926123C03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084" y="0"/>
            <a:ext cx="11715832" cy="6857999"/>
          </a:xfrm>
        </p:spPr>
      </p:pic>
    </p:spTree>
    <p:extLst>
      <p:ext uri="{BB962C8B-B14F-4D97-AF65-F5344CB8AC3E}">
        <p14:creationId xmlns:p14="http://schemas.microsoft.com/office/powerpoint/2010/main" xmlns="" val="417920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BB7AC-01A7-CD43-AEAC-211AA122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F7CE7A0-7FDD-2F4C-9BC3-E405EAA41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777318" cy="68580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A57F2DC-8F0B-BE4A-B603-7D603E05F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812" y="0"/>
            <a:ext cx="5467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8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B8431-0661-764D-A9E8-C9E26B01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32ACDDB-B510-1E42-B868-9CB6B5428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63666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EEE49-CCB8-494C-8864-EF3E7838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88B97B9-D93D-F147-8B15-1BE463848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629400" cy="6858000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E8D707A9-5F03-5140-848D-A105B45A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0"/>
            <a:ext cx="5562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42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46E9B-D41A-5744-B53E-70F66536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F588E13-5941-D446-8B25-A831080A1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838850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59839-A01D-234B-83A6-5FB52F3C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08B665A-6401-5642-9949-44EA85B49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80403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F42CD-334B-264C-B4AA-E39E7FDE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423BE8A-BEA7-0945-9330-ACC07C493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24300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7E7A6-5AC3-B14D-8E88-D24F05A5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1D3BD8D-97B0-BE4A-AB43-78F3851D7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022041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598DF-82AD-0542-8EC6-57D90CA6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5B23242-6355-7743-A6FB-BACBDE75D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68040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287DC-D91C-8B49-B723-4E1F1203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DA17C21-F787-D441-92C8-D11ED00F1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914183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Ensure that centrifuge bowls and tubes are dry. </a:t>
            </a:r>
          </a:p>
          <a:p>
            <a:r>
              <a:rPr lang="en-IN" dirty="0" smtClean="0"/>
              <a:t>Ensure that the spindle is clean. </a:t>
            </a:r>
          </a:p>
          <a:p>
            <a:r>
              <a:rPr lang="en-IN" dirty="0" smtClean="0"/>
              <a:t>Use matched sets of tubes, buckets and other equipment. </a:t>
            </a:r>
          </a:p>
          <a:p>
            <a:r>
              <a:rPr lang="en-IN" dirty="0" smtClean="0"/>
              <a:t>Always use safety centrifuge cups to contain potential </a:t>
            </a:r>
          </a:p>
          <a:p>
            <a:r>
              <a:rPr lang="en-IN" dirty="0" smtClean="0"/>
              <a:t>spills and prevent aerosols. </a:t>
            </a:r>
          </a:p>
          <a:p>
            <a:r>
              <a:rPr lang="en-IN" dirty="0" smtClean="0"/>
              <a:t>Inspect tubes or containers for cracks or flaws before using  them. </a:t>
            </a:r>
          </a:p>
          <a:p>
            <a:r>
              <a:rPr lang="en-IN" dirty="0" smtClean="0"/>
              <a:t>Avoid overfilling tubes or other containers (e.g., in fixed  angle rotors, centrifugal force may drive the solution up  the side of the tube or container wall). </a:t>
            </a:r>
          </a:p>
          <a:p>
            <a:r>
              <a:rPr lang="en-IN" dirty="0" smtClean="0"/>
              <a:t>Ensure that the rotor is properly seated on the drive shaft. </a:t>
            </a:r>
          </a:p>
          <a:p>
            <a:r>
              <a:rPr lang="en-IN" dirty="0" smtClean="0"/>
              <a:t>Make sure that tubes or containers are properly balanced  in the rotor. </a:t>
            </a:r>
          </a:p>
          <a:p>
            <a:r>
              <a:rPr lang="en-IN" dirty="0" smtClean="0"/>
              <a:t>Only check O-rings on the rotor if you are properly trained. </a:t>
            </a:r>
          </a:p>
          <a:p>
            <a:r>
              <a:rPr lang="en-IN" dirty="0" smtClean="0"/>
              <a:t>Apply vacuum grease in accord with the manufacturer’s  guidelines. </a:t>
            </a:r>
          </a:p>
          <a:p>
            <a:r>
              <a:rPr lang="en-IN" dirty="0" smtClean="0"/>
              <a:t>Do not exceed the rotor’s maximum run speed. </a:t>
            </a:r>
          </a:p>
          <a:p>
            <a:r>
              <a:rPr lang="en-IN" dirty="0" smtClean="0"/>
              <a:t>Close the centrifuge lid during operation.</a:t>
            </a:r>
          </a:p>
          <a:p>
            <a:r>
              <a:rPr lang="en-IN" dirty="0" smtClean="0"/>
              <a:t>Make sure that the centrifuge is operating normally before leaving the area. </a:t>
            </a:r>
          </a:p>
          <a:p>
            <a:r>
              <a:rPr lang="en-IN" dirty="0" smtClean="0"/>
              <a:t>Make sure that the rotor has come to a complete stop before opening the lid.</a:t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428C5-7642-C748-A9E4-0981032A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1E14DD7-FCB9-7049-9239-E6139EBC1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887520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D7C39-6B50-A944-B476-9E1123CA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82706C4-A1D0-9541-A97A-29D4F4D58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942242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DED71-EFB3-3A4C-9D81-D2FDC4B0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9B3E904-638E-F74E-B66B-F7ACF1309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56898083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A2-A41A-A141-863C-2A31EFA6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4D94E9E-0386-5E42-A740-A12F5154C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3730214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09036-AAB9-524A-B76C-0B4B0D3D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A143232-4A28-F245-9CC5-449DCA91E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0930903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AF145-295E-CC49-B2A4-FAF7D5F6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B9C2F21-67EC-B048-B6BB-713CA1D56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8285408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72E89-DC65-2248-80A4-E3170F79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5900BEA-7B5A-E74E-AE1D-C22257586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2367376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C2753-57F9-3849-AB05-056849E6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6DF4A08-94D1-BB45-B0A5-DA5D8BD3A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494587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E929D-883D-9045-84F5-2404069C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FC95199-88E5-EE4F-94A7-8C52ADEA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4537333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ACC79-032F-C14E-A58E-AFC8CC5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5FA8117-0E91-B84D-82F0-2CBB7D71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99622295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9C27B-CA0B-5B42-9D5F-484664B2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F22552F-B2A6-044E-ADB2-F632B7A44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7017642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46629-9C5E-B045-87EC-3BE6871D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77B5BF9-CED1-714C-81AC-19256322E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9969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44F4D-8A0F-A847-90B5-4EF2B8CA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7C40DDA-25DE-9744-B4DA-F11F45CCA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290345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E8AEE8-5EF2-CF4F-A961-7C89D041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E4F9306-928C-4A41-AD68-3335BB766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78095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2C0CFD-567C-FA44-AC25-A3AA3AD4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0C27D41-5453-474E-B9F4-B61DC92F3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67545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4E043-3A41-2244-97E7-E9AD1C6D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F4CCEF-A363-FE47-88E7-5EE92CD22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6674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09821-96F0-3448-8BFE-F86D47AB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F6F5617-A86D-6244-B297-855C2EAE0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8749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Custom</PresentationFormat>
  <Paragraphs>15</Paragraphs>
  <Slides>32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Power</cp:lastModifiedBy>
  <cp:revision>6</cp:revision>
  <dcterms:created xsi:type="dcterms:W3CDTF">2020-12-28T15:59:13Z</dcterms:created>
  <dcterms:modified xsi:type="dcterms:W3CDTF">2023-10-28T04:26:16Z</dcterms:modified>
</cp:coreProperties>
</file>